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7"/>
  </p:notesMasterIdLst>
  <p:handoutMasterIdLst>
    <p:handoutMasterId r:id="rId18"/>
  </p:handoutMasterIdLst>
  <p:sldIdLst>
    <p:sldId id="503" r:id="rId2"/>
    <p:sldId id="505" r:id="rId3"/>
    <p:sldId id="506" r:id="rId4"/>
    <p:sldId id="507" r:id="rId5"/>
    <p:sldId id="487" r:id="rId6"/>
    <p:sldId id="489" r:id="rId7"/>
    <p:sldId id="491" r:id="rId8"/>
    <p:sldId id="504" r:id="rId9"/>
    <p:sldId id="499" r:id="rId10"/>
    <p:sldId id="494" r:id="rId11"/>
    <p:sldId id="508" r:id="rId12"/>
    <p:sldId id="496" r:id="rId13"/>
    <p:sldId id="509" r:id="rId14"/>
    <p:sldId id="510" r:id="rId15"/>
    <p:sldId id="511" r:id="rId16"/>
  </p:sldIdLst>
  <p:sldSz cx="12192000" cy="6858000"/>
  <p:notesSz cx="6950075" cy="9236075"/>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550"/>
    <a:srgbClr val="6F2305"/>
    <a:srgbClr val="973007"/>
    <a:srgbClr val="162657"/>
    <a:srgbClr val="192D68"/>
    <a:srgbClr val="1A3375"/>
    <a:srgbClr val="BC3B08"/>
    <a:srgbClr val="333300"/>
    <a:srgbClr val="3E1F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12" autoAdjust="0"/>
  </p:normalViewPr>
  <p:slideViewPr>
    <p:cSldViewPr>
      <p:cViewPr varScale="1">
        <p:scale>
          <a:sx n="87" d="100"/>
          <a:sy n="87" d="100"/>
        </p:scale>
        <p:origin x="-856" y="-1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98"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gs" Target="tags/tag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3543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2" tIns="46241" rIns="92482" bIns="46241" rtlCol="0"/>
          <a:lstStyle>
            <a:lvl1pPr algn="l">
              <a:defRPr sz="1200"/>
            </a:lvl1pPr>
          </a:lstStyle>
          <a:p>
            <a:endParaRPr lang="en-US" dirty="0"/>
          </a:p>
        </p:txBody>
      </p:sp>
      <p:sp>
        <p:nvSpPr>
          <p:cNvPr id="3" name="Date Placeholder 2"/>
          <p:cNvSpPr>
            <a:spLocks noGrp="1"/>
          </p:cNvSpPr>
          <p:nvPr>
            <p:ph type="dt" idx="1"/>
          </p:nvPr>
        </p:nvSpPr>
        <p:spPr>
          <a:xfrm>
            <a:off x="3936768" y="0"/>
            <a:ext cx="3011700" cy="461804"/>
          </a:xfrm>
          <a:prstGeom prst="rect">
            <a:avLst/>
          </a:prstGeom>
        </p:spPr>
        <p:txBody>
          <a:bodyPr vert="horz" lIns="92482" tIns="46241" rIns="92482" bIns="46241" rtlCol="0"/>
          <a:lstStyle>
            <a:lvl1pPr algn="r">
              <a:defRPr sz="1200"/>
            </a:lvl1pPr>
          </a:lstStyle>
          <a:p>
            <a:fld id="{3D47D195-A61A-4C4D-8CA1-B6FB0800E3D4}" type="datetimeFigureOut">
              <a:rPr lang="en-US" smtClean="0"/>
              <a:pPr/>
              <a:t>1/18/18</a:t>
            </a:fld>
            <a:endParaRPr lang="en-US" dirty="0"/>
          </a:p>
        </p:txBody>
      </p:sp>
      <p:sp>
        <p:nvSpPr>
          <p:cNvPr id="4" name="Slide Image Placeholder 3"/>
          <p:cNvSpPr>
            <a:spLocks noGrp="1" noRot="1" noChangeAspect="1"/>
          </p:cNvSpPr>
          <p:nvPr>
            <p:ph type="sldImg" idx="2"/>
          </p:nvPr>
        </p:nvSpPr>
        <p:spPr>
          <a:xfrm>
            <a:off x="398463" y="693738"/>
            <a:ext cx="6153150" cy="3462337"/>
          </a:xfrm>
          <a:prstGeom prst="rect">
            <a:avLst/>
          </a:prstGeom>
          <a:noFill/>
          <a:ln w="12700">
            <a:solidFill>
              <a:prstClr val="black"/>
            </a:solidFill>
          </a:ln>
        </p:spPr>
        <p:txBody>
          <a:bodyPr vert="horz" lIns="92482" tIns="46241" rIns="92482" bIns="46241"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1" rIns="92482" bIns="462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700" cy="461804"/>
          </a:xfrm>
          <a:prstGeom prst="rect">
            <a:avLst/>
          </a:prstGeom>
        </p:spPr>
        <p:txBody>
          <a:bodyPr vert="horz" lIns="92482" tIns="46241" rIns="92482" bIns="46241" rtlCol="0" anchor="b"/>
          <a:lstStyle>
            <a:lvl1pPr algn="l">
              <a:defRPr sz="1200"/>
            </a:lvl1pPr>
          </a:lstStyle>
          <a:p>
            <a:r>
              <a:rPr lang="en-US" dirty="0" smtClean="0"/>
              <a:t>© American Academy of Estate Planning Attorneys</a:t>
            </a:r>
            <a:endParaRPr lang="en-US" dirty="0"/>
          </a:p>
        </p:txBody>
      </p:sp>
      <p:sp>
        <p:nvSpPr>
          <p:cNvPr id="7" name="Slide Number Placeholder 6"/>
          <p:cNvSpPr>
            <a:spLocks noGrp="1"/>
          </p:cNvSpPr>
          <p:nvPr>
            <p:ph type="sldNum" sz="quarter" idx="5"/>
          </p:nvPr>
        </p:nvSpPr>
        <p:spPr>
          <a:xfrm>
            <a:off x="3936768" y="8772668"/>
            <a:ext cx="3011700" cy="461804"/>
          </a:xfrm>
          <a:prstGeom prst="rect">
            <a:avLst/>
          </a:prstGeom>
        </p:spPr>
        <p:txBody>
          <a:bodyPr vert="horz" lIns="92482" tIns="46241" rIns="92482" bIns="46241" rtlCol="0" anchor="b"/>
          <a:lstStyle>
            <a:lvl1pPr algn="r">
              <a:defRPr sz="1200"/>
            </a:lvl1pPr>
          </a:lstStyle>
          <a:p>
            <a:fld id="{837A5E26-DDE3-4055-89AB-E0848DEBCEEB}" type="slidenum">
              <a:rPr lang="en-US" smtClean="0"/>
              <a:pPr/>
              <a:t>‹#›</a:t>
            </a:fld>
            <a:endParaRPr lang="en-US" dirty="0"/>
          </a:p>
        </p:txBody>
      </p:sp>
    </p:spTree>
    <p:extLst>
      <p:ext uri="{BB962C8B-B14F-4D97-AF65-F5344CB8AC3E}">
        <p14:creationId xmlns:p14="http://schemas.microsoft.com/office/powerpoint/2010/main" val="40526942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1</a:t>
            </a:fld>
            <a:endParaRPr lang="en-US" dirty="0"/>
          </a:p>
        </p:txBody>
      </p:sp>
    </p:spTree>
    <p:extLst>
      <p:ext uri="{BB962C8B-B14F-4D97-AF65-F5344CB8AC3E}">
        <p14:creationId xmlns:p14="http://schemas.microsoft.com/office/powerpoint/2010/main" val="1604532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10</a:t>
            </a:fld>
            <a:endParaRPr lang="en-US" dirty="0"/>
          </a:p>
        </p:txBody>
      </p:sp>
    </p:spTree>
    <p:extLst>
      <p:ext uri="{BB962C8B-B14F-4D97-AF65-F5344CB8AC3E}">
        <p14:creationId xmlns:p14="http://schemas.microsoft.com/office/powerpoint/2010/main" val="1808191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11</a:t>
            </a:fld>
            <a:endParaRPr lang="en-US" dirty="0"/>
          </a:p>
        </p:txBody>
      </p:sp>
    </p:spTree>
    <p:extLst>
      <p:ext uri="{BB962C8B-B14F-4D97-AF65-F5344CB8AC3E}">
        <p14:creationId xmlns:p14="http://schemas.microsoft.com/office/powerpoint/2010/main" val="410022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12</a:t>
            </a:fld>
            <a:endParaRPr lang="en-US" dirty="0"/>
          </a:p>
        </p:txBody>
      </p:sp>
    </p:spTree>
    <p:extLst>
      <p:ext uri="{BB962C8B-B14F-4D97-AF65-F5344CB8AC3E}">
        <p14:creationId xmlns:p14="http://schemas.microsoft.com/office/powerpoint/2010/main" val="361406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13</a:t>
            </a:fld>
            <a:endParaRPr lang="en-US" dirty="0"/>
          </a:p>
        </p:txBody>
      </p:sp>
    </p:spTree>
    <p:extLst>
      <p:ext uri="{BB962C8B-B14F-4D97-AF65-F5344CB8AC3E}">
        <p14:creationId xmlns:p14="http://schemas.microsoft.com/office/powerpoint/2010/main" val="210766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14</a:t>
            </a:fld>
            <a:endParaRPr lang="en-US" dirty="0"/>
          </a:p>
        </p:txBody>
      </p:sp>
    </p:spTree>
    <p:extLst>
      <p:ext uri="{BB962C8B-B14F-4D97-AF65-F5344CB8AC3E}">
        <p14:creationId xmlns:p14="http://schemas.microsoft.com/office/powerpoint/2010/main" val="327408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15</a:t>
            </a:fld>
            <a:endParaRPr lang="en-US" dirty="0"/>
          </a:p>
        </p:txBody>
      </p:sp>
    </p:spTree>
    <p:extLst>
      <p:ext uri="{BB962C8B-B14F-4D97-AF65-F5344CB8AC3E}">
        <p14:creationId xmlns:p14="http://schemas.microsoft.com/office/powerpoint/2010/main" val="56239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2</a:t>
            </a:fld>
            <a:endParaRPr lang="en-US" dirty="0"/>
          </a:p>
        </p:txBody>
      </p:sp>
    </p:spTree>
    <p:extLst>
      <p:ext uri="{BB962C8B-B14F-4D97-AF65-F5344CB8AC3E}">
        <p14:creationId xmlns:p14="http://schemas.microsoft.com/office/powerpoint/2010/main" val="3109076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3</a:t>
            </a:fld>
            <a:endParaRPr lang="en-US" dirty="0"/>
          </a:p>
        </p:txBody>
      </p:sp>
    </p:spTree>
    <p:extLst>
      <p:ext uri="{BB962C8B-B14F-4D97-AF65-F5344CB8AC3E}">
        <p14:creationId xmlns:p14="http://schemas.microsoft.com/office/powerpoint/2010/main" val="297614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4</a:t>
            </a:fld>
            <a:endParaRPr lang="en-US" dirty="0"/>
          </a:p>
        </p:txBody>
      </p:sp>
    </p:spTree>
    <p:extLst>
      <p:ext uri="{BB962C8B-B14F-4D97-AF65-F5344CB8AC3E}">
        <p14:creationId xmlns:p14="http://schemas.microsoft.com/office/powerpoint/2010/main" val="288209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5</a:t>
            </a:fld>
            <a:endParaRPr lang="en-US" dirty="0"/>
          </a:p>
        </p:txBody>
      </p:sp>
    </p:spTree>
    <p:extLst>
      <p:ext uri="{BB962C8B-B14F-4D97-AF65-F5344CB8AC3E}">
        <p14:creationId xmlns:p14="http://schemas.microsoft.com/office/powerpoint/2010/main" val="191420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6</a:t>
            </a:fld>
            <a:endParaRPr lang="en-US" dirty="0"/>
          </a:p>
        </p:txBody>
      </p:sp>
    </p:spTree>
    <p:extLst>
      <p:ext uri="{BB962C8B-B14F-4D97-AF65-F5344CB8AC3E}">
        <p14:creationId xmlns:p14="http://schemas.microsoft.com/office/powerpoint/2010/main" val="97029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7</a:t>
            </a:fld>
            <a:endParaRPr lang="en-US" dirty="0"/>
          </a:p>
        </p:txBody>
      </p:sp>
    </p:spTree>
    <p:extLst>
      <p:ext uri="{BB962C8B-B14F-4D97-AF65-F5344CB8AC3E}">
        <p14:creationId xmlns:p14="http://schemas.microsoft.com/office/powerpoint/2010/main" val="424383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8</a:t>
            </a:fld>
            <a:endParaRPr lang="en-US" dirty="0"/>
          </a:p>
        </p:txBody>
      </p:sp>
    </p:spTree>
    <p:extLst>
      <p:ext uri="{BB962C8B-B14F-4D97-AF65-F5344CB8AC3E}">
        <p14:creationId xmlns:p14="http://schemas.microsoft.com/office/powerpoint/2010/main" val="93341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37A5E26-DDE3-4055-89AB-E0848DEBCEEB}" type="slidenum">
              <a:rPr lang="en-US" smtClean="0"/>
              <a:pPr/>
              <a:t>9</a:t>
            </a:fld>
            <a:endParaRPr lang="en-US" dirty="0"/>
          </a:p>
        </p:txBody>
      </p:sp>
    </p:spTree>
    <p:extLst>
      <p:ext uri="{BB962C8B-B14F-4D97-AF65-F5344CB8AC3E}">
        <p14:creationId xmlns:p14="http://schemas.microsoft.com/office/powerpoint/2010/main" val="257194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791228"/>
            <a:ext cx="5998632" cy="4944004"/>
          </a:xfrm>
          <a:solidFill>
            <a:schemeClr val="tx1">
              <a:alpha val="75000"/>
            </a:schemeClr>
          </a:solidFill>
        </p:spPr>
        <p:txBody>
          <a:bodyPr bIns="2011680" anchor="b"/>
          <a:lstStyle>
            <a:lvl1pPr algn="r">
              <a:defRPr sz="6000">
                <a:solidFill>
                  <a:schemeClr val="bg1"/>
                </a:solidFill>
                <a:latin typeface="Franklin Gothic Medium" panose="020B06030201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096000" y="4699000"/>
            <a:ext cx="5998632" cy="2036232"/>
          </a:xfrm>
        </p:spPr>
        <p:txBody>
          <a:bodyPr bIns="548640">
            <a:normAutofit/>
          </a:bodyPr>
          <a:lstStyle>
            <a:lvl1pPr marL="0" indent="0" algn="r">
              <a:buNone/>
              <a:defRPr sz="280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Text Placeholder 4"/>
          <p:cNvSpPr>
            <a:spLocks noGrp="1"/>
          </p:cNvSpPr>
          <p:nvPr>
            <p:ph type="body" sz="quarter" idx="10"/>
          </p:nvPr>
        </p:nvSpPr>
        <p:spPr>
          <a:xfrm>
            <a:off x="6096000" y="6273800"/>
            <a:ext cx="5998632" cy="461432"/>
          </a:xfrm>
        </p:spPr>
        <p:txBody>
          <a:bodyPr anchor="b" anchorCtr="0">
            <a:normAutofit/>
          </a:bodyPr>
          <a:lstStyle>
            <a:lvl1pPr marL="0" indent="0" algn="r">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68536604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mage to th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 y="1325562"/>
            <a:ext cx="6824133" cy="5532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10400" y="1330853"/>
            <a:ext cx="5181600" cy="55271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827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325563"/>
            <a:ext cx="6035040" cy="5532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55267" y="1330855"/>
            <a:ext cx="6035040" cy="55271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683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ndo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659" y="1325563"/>
            <a:ext cx="3840480" cy="1097280"/>
          </a:xfrm>
          <a:solidFill>
            <a:schemeClr val="accent2"/>
          </a:solidFill>
        </p:spPr>
        <p:txBody>
          <a:bodyPr lIns="91440" rIns="91440" anchor="ctr" anchorCtr="0">
            <a:noAutofit/>
          </a:bodyPr>
          <a:lstStyle>
            <a:lvl1pPr marL="0" indent="0" algn="ctr">
              <a:lnSpc>
                <a:spcPct val="70000"/>
              </a:lnSpc>
              <a:spcBef>
                <a:spcPts val="1200"/>
              </a:spcBef>
              <a:spcAft>
                <a:spcPts val="0"/>
              </a:spcAft>
              <a:buFont typeface="Arial" panose="020B0604020202020204" pitchFamily="34" charset="0"/>
              <a:buNone/>
              <a:defRPr sz="1600" cap="all" baseline="0">
                <a:solidFill>
                  <a:schemeClr val="bg1"/>
                </a:solidFill>
                <a:latin typeface="Franklin Gothic Medium" panose="020B0603020102020204" pitchFamily="34" charset="0"/>
              </a:defRPr>
            </a:lvl1pPr>
            <a:lvl2pPr marL="0" indent="0" algn="ctr">
              <a:lnSpc>
                <a:spcPct val="70000"/>
              </a:lnSpc>
              <a:buNone/>
              <a:defRPr sz="1800" b="1" cap="all" baseline="0">
                <a:solidFill>
                  <a:schemeClr val="bg1"/>
                </a:solidFill>
                <a:latin typeface="Franklin Gothic Medium" panose="020B0603020102020204" pitchFamily="34" charset="0"/>
              </a:defRPr>
            </a:lvl2pPr>
            <a:lvl3pPr marL="0" indent="0" algn="ctr">
              <a:lnSpc>
                <a:spcPct val="70000"/>
              </a:lnSpc>
              <a:spcBef>
                <a:spcPts val="1200"/>
              </a:spcBef>
              <a:buNone/>
              <a:defRPr sz="1600">
                <a:solidFill>
                  <a:schemeClr val="bg1"/>
                </a:solidFill>
                <a:latin typeface="Franklin Gothic Medium" panose="020B0603020102020204" pitchFamily="34" charset="0"/>
              </a:defRPr>
            </a:lvl3pPr>
            <a:lvl4pPr marL="0" indent="0" algn="ctr">
              <a:lnSpc>
                <a:spcPct val="70000"/>
              </a:lnSpc>
              <a:buNone/>
              <a:defRPr sz="1400">
                <a:solidFill>
                  <a:schemeClr val="bg1"/>
                </a:solidFill>
              </a:defRPr>
            </a:lvl4pPr>
            <a:lvl5pPr marL="0" indent="0" algn="ctr">
              <a:lnSpc>
                <a:spcPct val="70000"/>
              </a:lnSpc>
              <a:buNone/>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8266860" y="1325563"/>
            <a:ext cx="3840480" cy="1097280"/>
          </a:xfrm>
          <a:solidFill>
            <a:schemeClr val="accent3"/>
          </a:solidFill>
        </p:spPr>
        <p:txBody>
          <a:bodyPr lIns="91440" rIns="91440" anchor="ctr" anchorCtr="0">
            <a:normAutofit/>
          </a:bodyPr>
          <a:lstStyle>
            <a:lvl1pPr marL="0" indent="0" algn="ctr">
              <a:lnSpc>
                <a:spcPct val="70000"/>
              </a:lnSpc>
              <a:spcAft>
                <a:spcPts val="0"/>
              </a:spcAft>
              <a:buFont typeface="Arial" panose="020B0604020202020204" pitchFamily="34" charset="0"/>
              <a:buNone/>
              <a:defRPr sz="1600" cap="all" baseline="0">
                <a:solidFill>
                  <a:schemeClr val="bg1"/>
                </a:solidFill>
              </a:defRPr>
            </a:lvl1pPr>
            <a:lvl2pPr marL="0" indent="0" algn="ctr">
              <a:lnSpc>
                <a:spcPct val="70000"/>
              </a:lnSpc>
              <a:buNone/>
              <a:defRPr sz="1800" b="1" cap="all" baseline="0">
                <a:solidFill>
                  <a:schemeClr val="bg1"/>
                </a:solidFill>
              </a:defRPr>
            </a:lvl2pPr>
            <a:lvl3pPr marL="0" indent="0" algn="ctr">
              <a:lnSpc>
                <a:spcPct val="70000"/>
              </a:lnSpc>
              <a:spcBef>
                <a:spcPts val="1200"/>
              </a:spcBef>
              <a:buNone/>
              <a:defRPr sz="1600">
                <a:solidFill>
                  <a:schemeClr val="bg1"/>
                </a:solidFill>
              </a:defRPr>
            </a:lvl3pPr>
            <a:lvl4pPr marL="0" indent="0" algn="ctr">
              <a:lnSpc>
                <a:spcPct val="70000"/>
              </a:lnSpc>
              <a:buNone/>
              <a:defRPr/>
            </a:lvl4pPr>
            <a:lvl5pPr marL="0" indent="0" algn="ctr">
              <a:lnSpc>
                <a:spcPct val="70000"/>
              </a:lnSpc>
              <a:buNone/>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0"/>
          </p:nvPr>
        </p:nvSpPr>
        <p:spPr>
          <a:xfrm>
            <a:off x="4175759" y="5760720"/>
            <a:ext cx="3840480" cy="1097280"/>
          </a:xfrm>
          <a:solidFill>
            <a:schemeClr val="accent4"/>
          </a:solidFill>
        </p:spPr>
        <p:txBody>
          <a:bodyPr lIns="91440" rIns="91440" anchor="ctr" anchorCtr="0">
            <a:noAutofit/>
          </a:bodyPr>
          <a:lstStyle>
            <a:lvl1pPr marL="0" indent="0" algn="ctr">
              <a:spcAft>
                <a:spcPts val="0"/>
              </a:spcAft>
              <a:buFont typeface="Arial" panose="020B0604020202020204" pitchFamily="34" charset="0"/>
              <a:buNone/>
              <a:defRPr sz="1600" cap="all" baseline="0">
                <a:solidFill>
                  <a:schemeClr val="tx1"/>
                </a:solidFill>
                <a:latin typeface="Franklin Gothic Medium" panose="020B0603020102020204" pitchFamily="34" charset="0"/>
              </a:defRPr>
            </a:lvl1pPr>
            <a:lvl2pPr marL="0" indent="0" algn="ctr">
              <a:spcBef>
                <a:spcPts val="0"/>
              </a:spcBef>
              <a:spcAft>
                <a:spcPts val="0"/>
              </a:spcAft>
              <a:buNone/>
              <a:defRPr sz="1800" b="1" cap="all" baseline="0">
                <a:solidFill>
                  <a:schemeClr val="tx1"/>
                </a:solidFill>
              </a:defRPr>
            </a:lvl2pPr>
            <a:lvl3pPr marL="0" indent="0" algn="ctr">
              <a:spcBef>
                <a:spcPts val="1200"/>
              </a:spcBef>
              <a:buNone/>
              <a:defRPr sz="1600">
                <a:solidFill>
                  <a:schemeClr val="tx1"/>
                </a:solidFill>
              </a:defRPr>
            </a:lvl3pPr>
            <a:lvl4pPr marL="0" indent="0" algn="ctr">
              <a:buNone/>
              <a:defRPr sz="1600">
                <a:solidFill>
                  <a:schemeClr val="bg1"/>
                </a:solidFill>
              </a:defRPr>
            </a:lvl4pPr>
            <a:lvl5pPr marL="0" indent="0" algn="ctr">
              <a:buNone/>
              <a:defRPr sz="160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1"/>
          </p:nvPr>
        </p:nvSpPr>
        <p:spPr>
          <a:xfrm>
            <a:off x="84660" y="2422525"/>
            <a:ext cx="3840163" cy="4435475"/>
          </a:xfrm>
        </p:spPr>
        <p:txBody>
          <a:bodyPr/>
          <a:lstStyle/>
          <a:p>
            <a:r>
              <a:rPr lang="en-US" smtClean="0"/>
              <a:t>Click icon to add picture</a:t>
            </a:r>
            <a:endParaRPr lang="en-US"/>
          </a:p>
        </p:txBody>
      </p:sp>
      <p:sp>
        <p:nvSpPr>
          <p:cNvPr id="10" name="Picture Placeholder 9"/>
          <p:cNvSpPr>
            <a:spLocks noGrp="1"/>
          </p:cNvSpPr>
          <p:nvPr>
            <p:ph type="pic" sz="quarter" idx="12"/>
          </p:nvPr>
        </p:nvSpPr>
        <p:spPr>
          <a:xfrm>
            <a:off x="4175125" y="1325563"/>
            <a:ext cx="3841750" cy="4435475"/>
          </a:xfrm>
        </p:spPr>
        <p:txBody>
          <a:bodyPr/>
          <a:lstStyle/>
          <a:p>
            <a:r>
              <a:rPr lang="en-US" smtClean="0"/>
              <a:t>Click icon to add picture</a:t>
            </a:r>
            <a:endParaRPr lang="en-US"/>
          </a:p>
        </p:txBody>
      </p:sp>
      <p:sp>
        <p:nvSpPr>
          <p:cNvPr id="12" name="Picture Placeholder 11"/>
          <p:cNvSpPr>
            <a:spLocks noGrp="1"/>
          </p:cNvSpPr>
          <p:nvPr>
            <p:ph type="pic" sz="quarter" idx="13"/>
          </p:nvPr>
        </p:nvSpPr>
        <p:spPr>
          <a:xfrm>
            <a:off x="8267178" y="2422525"/>
            <a:ext cx="3840162" cy="4435475"/>
          </a:xfrm>
        </p:spPr>
        <p:txBody>
          <a:bodyPr/>
          <a:lstStyle/>
          <a:p>
            <a:r>
              <a:rPr lang="en-US" smtClean="0"/>
              <a:t>Click icon to add picture</a:t>
            </a:r>
            <a:endParaRPr lang="en-US"/>
          </a:p>
        </p:txBody>
      </p:sp>
    </p:spTree>
    <p:extLst>
      <p:ext uri="{BB962C8B-B14F-4D97-AF65-F5344CB8AC3E}">
        <p14:creationId xmlns:p14="http://schemas.microsoft.com/office/powerpoint/2010/main" val="39997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0" y="1325562"/>
            <a:ext cx="6035040" cy="1011237"/>
          </a:xfrm>
        </p:spPr>
        <p:txBody>
          <a:bodyPr anchor="b">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2383367"/>
            <a:ext cx="6035040" cy="44746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56960" y="1325562"/>
            <a:ext cx="6035040" cy="1011237"/>
          </a:xfrm>
        </p:spPr>
        <p:txBody>
          <a:bodyPr anchor="b">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56960" y="2383367"/>
            <a:ext cx="6035040" cy="44746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7691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2010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175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01600" y="1447800"/>
            <a:ext cx="11988800" cy="5334000"/>
          </a:xfrm>
        </p:spPr>
        <p:txBody>
          <a:bodyPr/>
          <a:lstStyle>
            <a:lvl1pPr>
              <a:defRPr>
                <a:effectLst/>
              </a:defRPr>
            </a:lvl1pPr>
            <a:lvl5pPr marL="1031875" indent="-342900" algn="l">
              <a:buClr>
                <a:schemeClr val="accent6">
                  <a:lumMod val="50000"/>
                </a:schemeClr>
              </a:buClr>
              <a:buSzPct val="85000"/>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5969722"/>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01600" y="1447800"/>
            <a:ext cx="11988800" cy="5334000"/>
          </a:xfrm>
        </p:spPr>
        <p:txBody>
          <a:bodyPr/>
          <a:lstStyle>
            <a:lvl2pPr marL="396875" indent="-396875">
              <a:buFont typeface="+mj-lt"/>
              <a:buAutoNum type="arabicPeriod"/>
              <a:defRPr/>
            </a:lvl2pPr>
            <a:lvl3pPr marL="688975" indent="-385763">
              <a:buFont typeface="+mj-lt"/>
              <a:buAutoNum type="arabicPeriod"/>
              <a:defRPr/>
            </a:lvl3pPr>
            <a:lvl4pPr marL="1033463" indent="-393700">
              <a:buFont typeface="+mj-lt"/>
              <a:buAutoNum type="arabicPeriod"/>
              <a:defRPr/>
            </a:lvl4pPr>
            <a:lvl5pPr marL="1311275" indent="-396875" algn="l">
              <a:buClr>
                <a:schemeClr val="accent6">
                  <a:lumMod val="50000"/>
                </a:schemeClr>
              </a:buClr>
              <a:buFont typeface="+mj-lt"/>
              <a:buAutoNum type="arabicPerio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5607174"/>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3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01600" y="1447800"/>
            <a:ext cx="11988800" cy="5334000"/>
          </a:xfrm>
        </p:spPr>
        <p:txBody>
          <a:bodyPr numCol="3" spcCol="91440"/>
          <a:lstStyle>
            <a:lvl1pPr>
              <a:defRPr sz="2800">
                <a:solidFill>
                  <a:srgbClr val="152550"/>
                </a:solidFill>
              </a:defRPr>
            </a:lvl1pPr>
            <a:lvl2pPr>
              <a:defRPr sz="2800"/>
            </a:lvl2pPr>
            <a:lvl3pPr>
              <a:defRPr sz="2400"/>
            </a:lvl3pPr>
            <a:lvl4pPr>
              <a:defRPr sz="2000"/>
            </a:lvl4pPr>
            <a:lvl5pPr marL="914400" indent="-225425" algn="l">
              <a:buClr>
                <a:schemeClr val="accent6">
                  <a:lumMod val="50000"/>
                </a:schemeClr>
              </a:buClr>
              <a:buSzPct val="85000"/>
              <a:buFont typeface="Wingdings" pitchFamily="2" charset="2"/>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7709019"/>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V">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988800" cy="1143000"/>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278293" y="1371600"/>
            <a:ext cx="573024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6254144" y="1371600"/>
            <a:ext cx="573024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466434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4914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01600" y="1371600"/>
            <a:ext cx="11988800" cy="2651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101600" y="4114800"/>
            <a:ext cx="11988800" cy="2651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7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29001"/>
            <a:ext cx="6905835" cy="3429000"/>
          </a:xfrm>
          <a:solidFill>
            <a:schemeClr val="tx1">
              <a:alpha val="80000"/>
            </a:schemeClr>
          </a:solidFill>
        </p:spPr>
        <p:txBody>
          <a:bodyPr anchor="b"/>
          <a:lstStyle>
            <a:lvl1pPr>
              <a:defRPr sz="6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162800" y="4559299"/>
            <a:ext cx="4891615" cy="218651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4594493"/>
      </p:ext>
    </p:extLst>
  </p:cSld>
  <p:clrMapOvr>
    <a:masterClrMapping/>
  </p:clrMapOvr>
  <p:extLst mod="1">
    <p:ext uri="{DCECCB84-F9BA-43D5-87BE-67443E8EF086}">
      <p15:sldGuideLst xmlns:p15="http://schemas.microsoft.com/office/powerpoint/2012/main" xmlns="">
        <p15:guide id="1" pos="3840">
          <p15:clr>
            <a:srgbClr val="FBAE40"/>
          </p15:clr>
        </p15:guide>
        <p15:guide id="0" orient="horz" pos="2160" userDrawn="1">
          <p15:clr>
            <a:srgbClr val="FBAE40"/>
          </p15:clr>
        </p15:guide>
        <p15:guide id="2" pos="5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6905835" cy="3429000"/>
          </a:xfrm>
          <a:solidFill>
            <a:schemeClr val="tx1">
              <a:alpha val="80000"/>
            </a:schemeClr>
          </a:solidFill>
        </p:spPr>
        <p:txBody>
          <a:bodyPr vert="horz" lIns="274320" tIns="91440" rIns="274320" bIns="91440" rtlCol="0" anchor="b">
            <a:normAutofit/>
          </a:bodyPr>
          <a:lstStyle>
            <a:lvl1pPr>
              <a:defRPr lang="en-US" sz="6000" dirty="0">
                <a:solidFill>
                  <a:schemeClr val="bg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7162800" y="4559299"/>
            <a:ext cx="4891615" cy="2186517"/>
          </a:xfrm>
        </p:spPr>
        <p:txBody>
          <a:bodyPr>
            <a:normAutofit/>
          </a:bodyPr>
          <a:lstStyle>
            <a:lvl1pPr marL="0" indent="0">
              <a:buNone/>
              <a:defRPr lang="en-US" sz="2800" b="0" kern="1200" dirty="0" smtClean="0">
                <a:solidFill>
                  <a:schemeClr val="tx1"/>
                </a:solidFill>
                <a:latin typeface="Franklin Gothic Medium" panose="020B06030201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spcAft>
                <a:spcPts val="500"/>
              </a:spcAft>
              <a:buClr>
                <a:schemeClr val="tx1"/>
              </a:buClr>
              <a:buFont typeface="Wingdings" panose="05000000000000000000" pitchFamily="2" charset="2"/>
              <a:buNone/>
            </a:pPr>
            <a:r>
              <a:rPr lang="en-US" smtClean="0"/>
              <a:t>Click to edit Master text styles</a:t>
            </a:r>
          </a:p>
        </p:txBody>
      </p:sp>
    </p:spTree>
    <p:extLst>
      <p:ext uri="{BB962C8B-B14F-4D97-AF65-F5344CB8AC3E}">
        <p14:creationId xmlns:p14="http://schemas.microsoft.com/office/powerpoint/2010/main" val="384161703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Online/softwa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6905835" cy="3429000"/>
          </a:xfrm>
          <a:solidFill>
            <a:schemeClr val="tx1">
              <a:alpha val="80000"/>
            </a:schemeClr>
          </a:solidFill>
        </p:spPr>
        <p:txBody>
          <a:bodyPr vert="horz" lIns="274320" tIns="91440" rIns="274320" bIns="91440" rtlCol="0" anchor="b">
            <a:normAutofit/>
          </a:bodyPr>
          <a:lstStyle>
            <a:lvl1pPr>
              <a:defRPr lang="en-US" sz="6000" dirty="0">
                <a:solidFill>
                  <a:schemeClr val="bg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7162800" y="4559299"/>
            <a:ext cx="4891615" cy="2186517"/>
          </a:xfrm>
        </p:spPr>
        <p:txBody>
          <a:bodyPr>
            <a:normAutofit/>
          </a:bodyPr>
          <a:lstStyle>
            <a:lvl1pPr marL="0" indent="0">
              <a:buNone/>
              <a:defRPr lang="en-US" sz="2800" b="0" kern="1200" dirty="0" smtClean="0">
                <a:solidFill>
                  <a:schemeClr val="tx1"/>
                </a:solidFill>
                <a:latin typeface="Franklin Gothic Medium" panose="020B06030201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spcAft>
                <a:spcPts val="500"/>
              </a:spcAft>
              <a:buClr>
                <a:schemeClr val="tx1"/>
              </a:buClr>
              <a:buFont typeface="Wingdings" panose="05000000000000000000" pitchFamily="2" charset="2"/>
              <a:buNone/>
            </a:pPr>
            <a:r>
              <a:rPr lang="en-US" smtClean="0"/>
              <a:t>Click to edit Master text styles</a:t>
            </a:r>
          </a:p>
        </p:txBody>
      </p:sp>
    </p:spTree>
    <p:extLst>
      <p:ext uri="{BB962C8B-B14F-4D97-AF65-F5344CB8AC3E}">
        <p14:creationId xmlns:p14="http://schemas.microsoft.com/office/powerpoint/2010/main" val="377573379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Market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6905835" cy="3429000"/>
          </a:xfrm>
          <a:solidFill>
            <a:schemeClr val="tx1">
              <a:alpha val="80000"/>
            </a:schemeClr>
          </a:solidFill>
        </p:spPr>
        <p:txBody>
          <a:bodyPr vert="horz" lIns="274320" tIns="91440" rIns="274320" bIns="91440" rtlCol="0" anchor="b">
            <a:normAutofit/>
          </a:bodyPr>
          <a:lstStyle>
            <a:lvl1pPr>
              <a:defRPr lang="en-US" sz="6000" dirty="0">
                <a:solidFill>
                  <a:schemeClr val="bg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7162800" y="4559299"/>
            <a:ext cx="4891615" cy="2186517"/>
          </a:xfrm>
        </p:spPr>
        <p:txBody>
          <a:bodyPr>
            <a:normAutofit/>
          </a:bodyPr>
          <a:lstStyle>
            <a:lvl1pPr marL="0" indent="0">
              <a:buNone/>
              <a:defRPr lang="en-US" sz="2800" b="0" kern="1200" dirty="0" smtClean="0">
                <a:solidFill>
                  <a:schemeClr val="tx1"/>
                </a:solidFill>
                <a:latin typeface="Franklin Gothic Medium" panose="020B06030201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spcAft>
                <a:spcPts val="500"/>
              </a:spcAft>
              <a:buClr>
                <a:schemeClr val="tx1"/>
              </a:buClr>
              <a:buFont typeface="Wingdings" panose="05000000000000000000" pitchFamily="2" charset="2"/>
              <a:buNone/>
            </a:pPr>
            <a:r>
              <a:rPr lang="en-US" smtClean="0"/>
              <a:t>Click to edit Master text styles</a:t>
            </a:r>
          </a:p>
        </p:txBody>
      </p:sp>
    </p:spTree>
    <p:extLst>
      <p:ext uri="{BB962C8B-B14F-4D97-AF65-F5344CB8AC3E}">
        <p14:creationId xmlns:p14="http://schemas.microsoft.com/office/powerpoint/2010/main" val="289317337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lient Relatio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6905835" cy="3429000"/>
          </a:xfrm>
          <a:solidFill>
            <a:schemeClr val="tx1">
              <a:alpha val="80000"/>
            </a:schemeClr>
          </a:solidFill>
        </p:spPr>
        <p:txBody>
          <a:bodyPr vert="horz" lIns="274320" tIns="91440" rIns="274320" bIns="91440" rtlCol="0" anchor="b">
            <a:normAutofit/>
          </a:bodyPr>
          <a:lstStyle>
            <a:lvl1pPr>
              <a:defRPr lang="en-US" sz="6000" dirty="0">
                <a:solidFill>
                  <a:schemeClr val="bg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7162800" y="4559299"/>
            <a:ext cx="4891615" cy="2186517"/>
          </a:xfrm>
        </p:spPr>
        <p:txBody>
          <a:bodyPr>
            <a:normAutofit/>
          </a:bodyPr>
          <a:lstStyle>
            <a:lvl1pPr marL="0" indent="0">
              <a:buNone/>
              <a:defRPr lang="en-US" sz="2800" b="0" kern="1200" dirty="0" smtClean="0">
                <a:solidFill>
                  <a:schemeClr val="tx1"/>
                </a:solidFill>
                <a:latin typeface="Franklin Gothic Medium" panose="020B06030201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spcAft>
                <a:spcPts val="500"/>
              </a:spcAft>
              <a:buClr>
                <a:schemeClr val="tx1"/>
              </a:buClr>
              <a:buFont typeface="Wingdings" panose="05000000000000000000" pitchFamily="2" charset="2"/>
              <a:buNone/>
            </a:pPr>
            <a:r>
              <a:rPr lang="en-US" smtClean="0"/>
              <a:t>Click to edit Master text styles</a:t>
            </a:r>
          </a:p>
        </p:txBody>
      </p:sp>
    </p:spTree>
    <p:extLst>
      <p:ext uri="{BB962C8B-B14F-4D97-AF65-F5344CB8AC3E}">
        <p14:creationId xmlns:p14="http://schemas.microsoft.com/office/powerpoint/2010/main" val="399370140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Practice Managem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6905835" cy="3429000"/>
          </a:xfrm>
          <a:solidFill>
            <a:schemeClr val="tx1">
              <a:alpha val="80000"/>
            </a:schemeClr>
          </a:solidFill>
        </p:spPr>
        <p:txBody>
          <a:bodyPr vert="horz" lIns="274320" tIns="91440" rIns="274320" bIns="91440" rtlCol="0" anchor="b">
            <a:normAutofit/>
          </a:bodyPr>
          <a:lstStyle>
            <a:lvl1pPr>
              <a:defRPr lang="en-US" sz="6000" dirty="0">
                <a:solidFill>
                  <a:schemeClr val="bg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7162800" y="4559299"/>
            <a:ext cx="4891615" cy="2186517"/>
          </a:xfrm>
        </p:spPr>
        <p:txBody>
          <a:bodyPr>
            <a:normAutofit/>
          </a:bodyPr>
          <a:lstStyle>
            <a:lvl1pPr marL="0" indent="0">
              <a:buNone/>
              <a:defRPr lang="en-US" sz="2800" b="0" kern="1200" dirty="0" smtClean="0">
                <a:solidFill>
                  <a:schemeClr val="tx1"/>
                </a:solidFill>
                <a:latin typeface="Franklin Gothic Medium" panose="020B06030201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spcAft>
                <a:spcPts val="500"/>
              </a:spcAft>
              <a:buClr>
                <a:schemeClr val="tx1"/>
              </a:buClr>
              <a:buFont typeface="Wingdings" panose="05000000000000000000" pitchFamily="2" charset="2"/>
              <a:buNone/>
            </a:pPr>
            <a:r>
              <a:rPr lang="en-US" smtClean="0"/>
              <a:t>Click to edit Master text styles</a:t>
            </a:r>
          </a:p>
        </p:txBody>
      </p:sp>
    </p:spTree>
    <p:extLst>
      <p:ext uri="{BB962C8B-B14F-4D97-AF65-F5344CB8AC3E}">
        <p14:creationId xmlns:p14="http://schemas.microsoft.com/office/powerpoint/2010/main" val="301183461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duc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6905835" cy="3429000"/>
          </a:xfrm>
          <a:solidFill>
            <a:schemeClr val="tx1">
              <a:alpha val="80000"/>
            </a:schemeClr>
          </a:solidFill>
        </p:spPr>
        <p:txBody>
          <a:bodyPr vert="horz" lIns="274320" tIns="91440" rIns="274320" bIns="91440" rtlCol="0" anchor="b">
            <a:normAutofit/>
          </a:bodyPr>
          <a:lstStyle>
            <a:lvl1pPr>
              <a:defRPr lang="en-US" sz="6000" dirty="0">
                <a:solidFill>
                  <a:schemeClr val="bg1"/>
                </a:solidFill>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7162800" y="4559299"/>
            <a:ext cx="4891615" cy="2186517"/>
          </a:xfrm>
        </p:spPr>
        <p:txBody>
          <a:bodyPr>
            <a:normAutofit/>
          </a:bodyPr>
          <a:lstStyle>
            <a:lvl1pPr marL="0" indent="0">
              <a:buNone/>
              <a:defRPr lang="en-US" sz="2800" b="0" kern="1200" dirty="0" smtClean="0">
                <a:solidFill>
                  <a:schemeClr val="tx1"/>
                </a:solidFill>
                <a:latin typeface="Franklin Gothic Medium" panose="020B06030201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90000"/>
              </a:lnSpc>
              <a:spcBef>
                <a:spcPts val="1000"/>
              </a:spcBef>
              <a:spcAft>
                <a:spcPts val="500"/>
              </a:spcAft>
              <a:buClr>
                <a:schemeClr val="tx1"/>
              </a:buClr>
              <a:buFont typeface="Wingdings" panose="05000000000000000000" pitchFamily="2" charset="2"/>
              <a:buNone/>
            </a:pPr>
            <a:r>
              <a:rPr lang="en-US" smtClean="0"/>
              <a:t>Click to edit Master text styles</a:t>
            </a:r>
          </a:p>
        </p:txBody>
      </p:sp>
    </p:spTree>
    <p:extLst>
      <p:ext uri="{BB962C8B-B14F-4D97-AF65-F5344CB8AC3E}">
        <p14:creationId xmlns:p14="http://schemas.microsoft.com/office/powerpoint/2010/main" val="288672489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325563"/>
          </a:xfrm>
          <a:prstGeom prst="rect">
            <a:avLst/>
          </a:prstGeom>
        </p:spPr>
        <p:txBody>
          <a:bodyPr vert="horz" lIns="274320" tIns="91440" rIns="274320" bIns="9144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0" y="1325562"/>
            <a:ext cx="12192000" cy="5532437"/>
          </a:xfrm>
          <a:prstGeom prst="rect">
            <a:avLst/>
          </a:prstGeom>
        </p:spPr>
        <p:txBody>
          <a:bodyPr vert="horz" lIns="274320" tIns="91440" rIns="27432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332457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670" r:id="rId16"/>
    <p:sldLayoutId id="2147483673" r:id="rId17"/>
    <p:sldLayoutId id="2147483674" r:id="rId18"/>
    <p:sldLayoutId id="2147483671" r:id="rId19"/>
    <p:sldLayoutId id="2147483672" r:id="rId20"/>
  </p:sldLayoutIdLst>
  <p:txStyles>
    <p:titleStyle>
      <a:lvl1pPr algn="l" defTabSz="914400" rtl="0" eaLnBrk="1" latinLnBrk="0" hangingPunct="1">
        <a:lnSpc>
          <a:spcPct val="90000"/>
        </a:lnSpc>
        <a:spcBef>
          <a:spcPct val="0"/>
        </a:spcBef>
        <a:buNone/>
        <a:defRPr sz="4400" b="0" kern="1200">
          <a:solidFill>
            <a:schemeClr val="tx1"/>
          </a:solidFill>
          <a:latin typeface="Franklin Gothic Medium" panose="020B0603020102020204" pitchFamily="34" charset="0"/>
          <a:ea typeface="+mj-ea"/>
          <a:cs typeface="+mj-cs"/>
        </a:defRPr>
      </a:lvl1pPr>
    </p:titleStyle>
    <p:bodyStyle>
      <a:lvl1pPr marL="230188" indent="-230188" algn="l" defTabSz="914400" rtl="0" eaLnBrk="1" latinLnBrk="0" hangingPunct="1">
        <a:lnSpc>
          <a:spcPct val="90000"/>
        </a:lnSpc>
        <a:spcBef>
          <a:spcPts val="1000"/>
        </a:spcBef>
        <a:spcAft>
          <a:spcPts val="500"/>
        </a:spcAft>
        <a:buClr>
          <a:schemeClr val="accent2"/>
        </a:buClr>
        <a:buFont typeface="Arial" panose="020B0604020202020204" pitchFamily="34" charset="0"/>
        <a:buChar char="•"/>
        <a:defRPr sz="3200" b="0" kern="1200">
          <a:solidFill>
            <a:schemeClr val="bg1">
              <a:lumMod val="10000"/>
            </a:schemeClr>
          </a:solidFill>
          <a:latin typeface="Franklin Gothic Medium" panose="020B0603020102020204" pitchFamily="34" charset="0"/>
          <a:ea typeface="+mn-ea"/>
          <a:cs typeface="+mn-cs"/>
        </a:defRPr>
      </a:lvl1pPr>
      <a:lvl2pPr marL="457200" indent="-228600" algn="l" defTabSz="914400" rtl="0" eaLnBrk="1" latinLnBrk="0" hangingPunct="1">
        <a:lnSpc>
          <a:spcPct val="90000"/>
        </a:lnSpc>
        <a:spcBef>
          <a:spcPts val="500"/>
        </a:spcBef>
        <a:spcAft>
          <a:spcPts val="500"/>
        </a:spcAft>
        <a:buClr>
          <a:schemeClr val="accent3"/>
        </a:buClr>
        <a:buFont typeface="Arial" panose="020B0604020202020204" pitchFamily="34" charset="0"/>
        <a:buChar char="•"/>
        <a:defRPr sz="2800" b="0" kern="1200">
          <a:solidFill>
            <a:schemeClr val="bg1">
              <a:lumMod val="10000"/>
            </a:schemeClr>
          </a:solidFill>
          <a:latin typeface="Franklin Gothic Medium" panose="020B0603020102020204" pitchFamily="34" charset="0"/>
          <a:ea typeface="+mn-ea"/>
          <a:cs typeface="+mn-cs"/>
        </a:defRPr>
      </a:lvl2pPr>
      <a:lvl3pPr marL="687388" indent="-228600" algn="l" defTabSz="914400" rtl="0" eaLnBrk="1" latinLnBrk="0" hangingPunct="1">
        <a:lnSpc>
          <a:spcPct val="90000"/>
        </a:lnSpc>
        <a:spcBef>
          <a:spcPts val="500"/>
        </a:spcBef>
        <a:spcAft>
          <a:spcPts val="500"/>
        </a:spcAft>
        <a:buClr>
          <a:schemeClr val="accent4"/>
        </a:buClr>
        <a:buFont typeface="Arial" panose="020B0604020202020204" pitchFamily="34" charset="0"/>
        <a:buChar char="•"/>
        <a:defRPr sz="2400" b="0" kern="1200">
          <a:solidFill>
            <a:schemeClr val="bg1">
              <a:lumMod val="10000"/>
            </a:schemeClr>
          </a:solidFill>
          <a:latin typeface="Franklin Gothic Medium" panose="020B0603020102020204" pitchFamily="34" charset="0"/>
          <a:ea typeface="+mn-ea"/>
          <a:cs typeface="+mn-cs"/>
        </a:defRPr>
      </a:lvl3pPr>
      <a:lvl4pPr marL="914400" indent="-228600" algn="l" defTabSz="914400" rtl="0" eaLnBrk="1" latinLnBrk="0" hangingPunct="1">
        <a:lnSpc>
          <a:spcPct val="90000"/>
        </a:lnSpc>
        <a:spcBef>
          <a:spcPts val="500"/>
        </a:spcBef>
        <a:spcAft>
          <a:spcPts val="500"/>
        </a:spcAft>
        <a:buClr>
          <a:schemeClr val="tx1"/>
        </a:buClr>
        <a:buFont typeface="Arial" panose="020B0604020202020204" pitchFamily="34" charset="0"/>
        <a:buChar char="•"/>
        <a:defRPr sz="2000" b="0" kern="1200">
          <a:solidFill>
            <a:schemeClr val="bg1">
              <a:lumMod val="10000"/>
            </a:schemeClr>
          </a:solidFill>
          <a:latin typeface="Franklin Gothic Medium" panose="020B0603020102020204" pitchFamily="34" charset="0"/>
          <a:ea typeface="+mn-ea"/>
          <a:cs typeface="+mn-cs"/>
        </a:defRPr>
      </a:lvl4pPr>
      <a:lvl5pPr marL="0" indent="0" algn="l" defTabSz="914400" rtl="0" eaLnBrk="1" latinLnBrk="0" hangingPunct="1">
        <a:lnSpc>
          <a:spcPct val="90000"/>
        </a:lnSpc>
        <a:spcBef>
          <a:spcPts val="500"/>
        </a:spcBef>
        <a:spcAft>
          <a:spcPts val="500"/>
        </a:spcAft>
        <a:buClr>
          <a:srgbClr val="157CCB"/>
        </a:buClr>
        <a:buFont typeface="Wingdings" panose="05000000000000000000" pitchFamily="2" charset="2"/>
        <a:buNone/>
        <a:defRPr sz="3200" b="0" kern="1200">
          <a:solidFill>
            <a:schemeClr val="accent2"/>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Using Trust Protectors</a:t>
            </a:r>
            <a:br>
              <a:rPr lang="en-US" dirty="0" smtClean="0"/>
            </a:br>
            <a:r>
              <a:rPr lang="en-US" sz="2700" dirty="0" smtClean="0"/>
              <a:t>Presented by the Hammond Law Group</a:t>
            </a:r>
            <a:r>
              <a:rPr lang="en-US" dirty="0"/>
              <a:t/>
            </a:r>
            <a:br>
              <a:rPr lang="en-US" dirty="0"/>
            </a:br>
            <a:endParaRPr lang="en-US" dirty="0"/>
          </a:p>
        </p:txBody>
      </p:sp>
    </p:spTree>
    <p:extLst>
      <p:ext uri="{BB962C8B-B14F-4D97-AF65-F5344CB8AC3E}">
        <p14:creationId xmlns:p14="http://schemas.microsoft.com/office/powerpoint/2010/main" val="11065975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Protector: Amendment Powers (cont’d)</a:t>
            </a:r>
            <a:endParaRPr lang="en-US" dirty="0"/>
          </a:p>
        </p:txBody>
      </p:sp>
      <p:sp>
        <p:nvSpPr>
          <p:cNvPr id="3" name="Content Placeholder 2"/>
          <p:cNvSpPr>
            <a:spLocks noGrp="1"/>
          </p:cNvSpPr>
          <p:nvPr>
            <p:ph idx="1"/>
          </p:nvPr>
        </p:nvSpPr>
        <p:spPr/>
        <p:txBody>
          <a:bodyPr>
            <a:normAutofit/>
          </a:bodyPr>
          <a:lstStyle/>
          <a:p>
            <a:r>
              <a:rPr lang="en-US" dirty="0" smtClean="0"/>
              <a:t>Amendment Powers</a:t>
            </a:r>
          </a:p>
          <a:p>
            <a:pPr lvl="1"/>
            <a:r>
              <a:rPr lang="en-US" dirty="0" smtClean="0"/>
              <a:t>Terminate the Trust</a:t>
            </a:r>
          </a:p>
          <a:p>
            <a:pPr lvl="1"/>
            <a:r>
              <a:rPr lang="en-US" dirty="0" smtClean="0"/>
              <a:t>Add/Remove Beneficiaries to a Trust</a:t>
            </a:r>
          </a:p>
          <a:p>
            <a:pPr lvl="1"/>
            <a:r>
              <a:rPr lang="en-US" dirty="0" smtClean="0"/>
              <a:t>Grant/modify/revoke Beneficiary’s power of appointment</a:t>
            </a:r>
          </a:p>
          <a:p>
            <a:pPr lvl="1"/>
            <a:r>
              <a:rPr lang="en-US" dirty="0" smtClean="0"/>
              <a:t>Change distribution standard for beneficiary</a:t>
            </a:r>
          </a:p>
          <a:p>
            <a:pPr lvl="1"/>
            <a:r>
              <a:rPr lang="en-US" dirty="0" smtClean="0"/>
              <a:t>Change the Trust situs</a:t>
            </a:r>
          </a:p>
        </p:txBody>
      </p:sp>
    </p:spTree>
    <p:extLst>
      <p:ext uri="{BB962C8B-B14F-4D97-AF65-F5344CB8AC3E}">
        <p14:creationId xmlns:p14="http://schemas.microsoft.com/office/powerpoint/2010/main" val="20833069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Trust Protectors: Consultant </a:t>
            </a:r>
            <a:endParaRPr lang="en-US" dirty="0"/>
          </a:p>
        </p:txBody>
      </p:sp>
      <p:sp>
        <p:nvSpPr>
          <p:cNvPr id="3" name="Content Placeholder 2"/>
          <p:cNvSpPr>
            <a:spLocks noGrp="1"/>
          </p:cNvSpPr>
          <p:nvPr>
            <p:ph idx="1"/>
          </p:nvPr>
        </p:nvSpPr>
        <p:spPr/>
        <p:txBody>
          <a:bodyPr/>
          <a:lstStyle/>
          <a:p>
            <a:r>
              <a:rPr lang="en-US" dirty="0" smtClean="0"/>
              <a:t>Consultation Powers:</a:t>
            </a:r>
          </a:p>
          <a:p>
            <a:pPr lvl="1"/>
            <a:r>
              <a:rPr lang="en-US" dirty="0" smtClean="0"/>
              <a:t>Construe terms of the Trust and advise the Trustee and Beneficiary of the same</a:t>
            </a:r>
          </a:p>
          <a:p>
            <a:pPr lvl="1"/>
            <a:r>
              <a:rPr lang="en-US" dirty="0" smtClean="0"/>
              <a:t>Interpret the right of a Beneficiary to accountings and other Trust information</a:t>
            </a:r>
          </a:p>
          <a:p>
            <a:pPr lvl="1"/>
            <a:r>
              <a:rPr lang="en-US" dirty="0" smtClean="0"/>
              <a:t>Approve Trust accountings and Trustee compensation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Trust </a:t>
            </a:r>
            <a:r>
              <a:rPr lang="en-US" dirty="0" smtClean="0"/>
              <a:t>Protectors: Resolving Disputes</a:t>
            </a:r>
            <a:endParaRPr lang="en-US" dirty="0"/>
          </a:p>
        </p:txBody>
      </p:sp>
      <p:sp>
        <p:nvSpPr>
          <p:cNvPr id="3" name="Content Placeholder 2"/>
          <p:cNvSpPr>
            <a:spLocks noGrp="1"/>
          </p:cNvSpPr>
          <p:nvPr>
            <p:ph idx="1"/>
          </p:nvPr>
        </p:nvSpPr>
        <p:spPr/>
        <p:txBody>
          <a:bodyPr>
            <a:normAutofit/>
          </a:bodyPr>
          <a:lstStyle/>
          <a:p>
            <a:pPr marL="458788" indent="-457200"/>
            <a:r>
              <a:rPr lang="en-US" dirty="0" smtClean="0"/>
              <a:t>Resolution of Disputes </a:t>
            </a:r>
          </a:p>
          <a:p>
            <a:pPr marL="684212" lvl="1"/>
            <a:r>
              <a:rPr lang="en-US" i="1" dirty="0" smtClean="0"/>
              <a:t>Example: </a:t>
            </a:r>
          </a:p>
          <a:p>
            <a:pPr marL="914400" lvl="2"/>
            <a:r>
              <a:rPr lang="en-US" dirty="0" smtClean="0"/>
              <a:t>A dispute arises among the beneficiaries, maybe including the Trustee. One of the beneficiaries is threatening litigation. Beneficiary 1 was to receive all household goods and personal effects. Beneficiary 2 was to receive all investment assets, such as stocks and bonds. Beneficiary 3 was to receive the remainder. The grantor / decedent owned a valuable painting, to which she was emotionally attached. The Trust Protector has the ability to resolve this dispute and keep it out of the court. The Trust Protector, if they so choose, could authorize the parties to go to court or to arbitration.</a:t>
            </a:r>
            <a:endParaRPr lang="en-US" dirty="0"/>
          </a:p>
        </p:txBody>
      </p:sp>
    </p:spTree>
    <p:extLst>
      <p:ext uri="{BB962C8B-B14F-4D97-AF65-F5344CB8AC3E}">
        <p14:creationId xmlns:p14="http://schemas.microsoft.com/office/powerpoint/2010/main" val="20833069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Duties &amp; Liabilities</a:t>
            </a:r>
            <a:endParaRPr lang="en-US" dirty="0"/>
          </a:p>
        </p:txBody>
      </p:sp>
      <p:sp>
        <p:nvSpPr>
          <p:cNvPr id="3" name="Content Placeholder 2"/>
          <p:cNvSpPr>
            <a:spLocks noGrp="1"/>
          </p:cNvSpPr>
          <p:nvPr>
            <p:ph idx="1"/>
          </p:nvPr>
        </p:nvSpPr>
        <p:spPr/>
        <p:txBody>
          <a:bodyPr/>
          <a:lstStyle/>
          <a:p>
            <a:r>
              <a:rPr lang="en-US" dirty="0" smtClean="0"/>
              <a:t>Standard of Conduct</a:t>
            </a:r>
          </a:p>
          <a:p>
            <a:pPr lvl="1"/>
            <a:r>
              <a:rPr lang="en-US" dirty="0" smtClean="0"/>
              <a:t>Most likely serving in a fiduciary role</a:t>
            </a:r>
          </a:p>
          <a:p>
            <a:pPr lvl="1"/>
            <a:r>
              <a:rPr lang="en-US" dirty="0" smtClean="0"/>
              <a:t>CRS 15-1-103 Fiduciary definition includes:</a:t>
            </a:r>
          </a:p>
          <a:p>
            <a:pPr lvl="2"/>
            <a:r>
              <a:rPr lang="en-US" dirty="0" smtClean="0"/>
              <a:t>Trustee;</a:t>
            </a:r>
          </a:p>
          <a:p>
            <a:pPr lvl="2"/>
            <a:r>
              <a:rPr lang="en-US" dirty="0" smtClean="0"/>
              <a:t>Any other person acting in a fiduciary capacity for any person, trust, or estate</a:t>
            </a:r>
          </a:p>
          <a:p>
            <a:r>
              <a:rPr lang="en-US" dirty="0" smtClean="0"/>
              <a:t>Breach of Duty</a:t>
            </a:r>
          </a:p>
          <a:p>
            <a:pPr lvl="1"/>
            <a:r>
              <a:rPr lang="en-US" dirty="0" smtClean="0"/>
              <a:t>May be detailed in Trust document</a:t>
            </a:r>
          </a:p>
          <a:p>
            <a:pPr lvl="1"/>
            <a:r>
              <a:rPr lang="en-US" dirty="0" smtClean="0"/>
              <a:t>Governed by state law</a:t>
            </a:r>
          </a:p>
          <a:p>
            <a:r>
              <a:rPr lang="en-US" dirty="0" smtClean="0"/>
              <a:t>Liability to Trust or to Beneficiaries?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Serve as Trust Protector?</a:t>
            </a:r>
            <a:endParaRPr lang="en-US" dirty="0"/>
          </a:p>
        </p:txBody>
      </p:sp>
      <p:sp>
        <p:nvSpPr>
          <p:cNvPr id="3" name="Content Placeholder 2"/>
          <p:cNvSpPr>
            <a:spLocks noGrp="1"/>
          </p:cNvSpPr>
          <p:nvPr>
            <p:ph idx="1"/>
          </p:nvPr>
        </p:nvSpPr>
        <p:spPr/>
        <p:txBody>
          <a:bodyPr/>
          <a:lstStyle/>
          <a:p>
            <a:r>
              <a:rPr lang="en-US" dirty="0" smtClean="0"/>
              <a:t>Independent</a:t>
            </a:r>
          </a:p>
          <a:p>
            <a:pPr lvl="1"/>
            <a:r>
              <a:rPr lang="en-US" dirty="0" smtClean="0"/>
              <a:t>Non-Family Member</a:t>
            </a:r>
          </a:p>
          <a:p>
            <a:pPr lvl="1"/>
            <a:r>
              <a:rPr lang="en-US" dirty="0" smtClean="0"/>
              <a:t>Not the same entity/person as Trustee</a:t>
            </a:r>
          </a:p>
          <a:p>
            <a:r>
              <a:rPr lang="en-US" dirty="0" smtClean="0"/>
              <a:t>Trusted Advisor</a:t>
            </a:r>
          </a:p>
          <a:p>
            <a:pPr lvl="1"/>
            <a:r>
              <a:rPr lang="en-US" dirty="0" smtClean="0"/>
              <a:t>Attorney</a:t>
            </a:r>
          </a:p>
          <a:p>
            <a:pPr lvl="1"/>
            <a:r>
              <a:rPr lang="en-US" dirty="0" smtClean="0"/>
              <a:t>CPA</a:t>
            </a:r>
          </a:p>
          <a:p>
            <a:r>
              <a:rPr lang="en-US" dirty="0" smtClean="0"/>
              <a:t>Nomination not required – could be appointed later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Trust Protector is Important?</a:t>
            </a:r>
            <a:endParaRPr lang="en-US" dirty="0"/>
          </a:p>
        </p:txBody>
      </p:sp>
      <p:sp>
        <p:nvSpPr>
          <p:cNvPr id="3" name="Content Placeholder 2"/>
          <p:cNvSpPr>
            <a:spLocks noGrp="1"/>
          </p:cNvSpPr>
          <p:nvPr>
            <p:ph idx="1"/>
          </p:nvPr>
        </p:nvSpPr>
        <p:spPr/>
        <p:txBody>
          <a:bodyPr/>
          <a:lstStyle/>
          <a:p>
            <a:r>
              <a:rPr lang="en-US" dirty="0" smtClean="0"/>
              <a:t>Carry out the true intent of the Trustor</a:t>
            </a:r>
          </a:p>
          <a:p>
            <a:pPr lvl="1"/>
            <a:r>
              <a:rPr lang="en-US" dirty="0" smtClean="0"/>
              <a:t>This, of course, assumes the true intent of the Trustor can be determined.</a:t>
            </a:r>
          </a:p>
          <a:p>
            <a:r>
              <a:rPr lang="en-US" dirty="0" smtClean="0"/>
              <a:t>Save money</a:t>
            </a:r>
          </a:p>
          <a:p>
            <a:pPr lvl="1"/>
            <a:r>
              <a:rPr lang="en-US" dirty="0" smtClean="0"/>
              <a:t>Depends on who is appointed as Special Co-Trustee but, does save potential legal costs if court involvement for changes became necessary. </a:t>
            </a:r>
          </a:p>
          <a:p>
            <a:r>
              <a:rPr lang="en-US" dirty="0" smtClean="0"/>
              <a:t>Save relationships</a:t>
            </a:r>
          </a:p>
          <a:p>
            <a:pPr lvl="1"/>
            <a:r>
              <a:rPr lang="en-US" dirty="0" smtClean="0"/>
              <a:t>Allows the disputes to be handled in, potentially, a less combative setting.</a:t>
            </a:r>
          </a:p>
          <a:p>
            <a:pPr lvl="1"/>
            <a:r>
              <a:rPr lang="en-US" dirty="0" smtClean="0"/>
              <a:t>Avoidance of litigation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Chad Spencer</a:t>
            </a:r>
          </a:p>
          <a:p>
            <a:pPr lvl="1">
              <a:lnSpc>
                <a:spcPct val="80000"/>
              </a:lnSpc>
              <a:spcBef>
                <a:spcPct val="20000"/>
              </a:spcBef>
              <a:defRPr/>
            </a:pPr>
            <a:r>
              <a:rPr lang="en-US" sz="2200" dirty="0" smtClean="0"/>
              <a:t>Attorney and Counselor at Law</a:t>
            </a:r>
          </a:p>
          <a:p>
            <a:pPr lvl="1">
              <a:lnSpc>
                <a:spcPct val="80000"/>
              </a:lnSpc>
              <a:defRPr/>
            </a:pPr>
            <a:r>
              <a:rPr lang="en-US" sz="2200" dirty="0" err="1" smtClean="0"/>
              <a:t>Juris</a:t>
            </a:r>
            <a:r>
              <a:rPr lang="en-US" sz="2200" dirty="0" smtClean="0"/>
              <a:t> Doctorate, Denver Sturm College of Law</a:t>
            </a:r>
          </a:p>
          <a:p>
            <a:pPr lvl="1">
              <a:lnSpc>
                <a:spcPct val="80000"/>
              </a:lnSpc>
              <a:defRPr/>
            </a:pPr>
            <a:r>
              <a:rPr lang="en-US" sz="2200" dirty="0" smtClean="0"/>
              <a:t>Member, Colorado, Denver and El Paso County Bar Associations</a:t>
            </a:r>
          </a:p>
          <a:p>
            <a:pPr lvl="1">
              <a:lnSpc>
                <a:spcPct val="80000"/>
              </a:lnSpc>
              <a:defRPr/>
            </a:pPr>
            <a:r>
              <a:rPr lang="en-US" sz="2200" dirty="0" smtClean="0"/>
              <a:t>Member, American Academy of Estate Planning Attorneys</a:t>
            </a:r>
          </a:p>
          <a:p>
            <a:pPr lvl="1">
              <a:lnSpc>
                <a:spcPct val="80000"/>
              </a:lnSpc>
              <a:defRPr/>
            </a:pPr>
            <a:r>
              <a:rPr lang="en-US" sz="2200" dirty="0" smtClean="0"/>
              <a:t>Received the </a:t>
            </a:r>
            <a:r>
              <a:rPr lang="en-US" sz="2000" dirty="0" smtClean="0"/>
              <a:t>Roberta Steinhardt-Ehrlich Award in recognition of his work with the Student Law Offices Mediation and Arbitration Clinic</a:t>
            </a:r>
            <a:endParaRPr lang="en-US" dirty="0" smtClean="0"/>
          </a:p>
          <a:p>
            <a:r>
              <a:rPr lang="en-US" altLang="en-US" dirty="0" smtClean="0"/>
              <a:t>Jessica Showers</a:t>
            </a:r>
            <a:endParaRPr lang="en-US" altLang="en-US" sz="2200" dirty="0" smtClean="0"/>
          </a:p>
          <a:p>
            <a:pPr lvl="1">
              <a:lnSpc>
                <a:spcPct val="80000"/>
              </a:lnSpc>
            </a:pPr>
            <a:r>
              <a:rPr lang="en-US" altLang="en-US" sz="2200" dirty="0" err="1" smtClean="0"/>
              <a:t>Juris</a:t>
            </a:r>
            <a:r>
              <a:rPr lang="en-US" altLang="en-US" sz="2200" dirty="0" smtClean="0"/>
              <a:t> Doctorate from New England’s School  of Law in Boston, Massachusetts</a:t>
            </a:r>
          </a:p>
          <a:p>
            <a:pPr lvl="1">
              <a:lnSpc>
                <a:spcPct val="80000"/>
              </a:lnSpc>
            </a:pPr>
            <a:r>
              <a:rPr lang="en-US" altLang="en-US" sz="2200" dirty="0" smtClean="0"/>
              <a:t>Member, Colorado and El Paso County Bar Associations</a:t>
            </a:r>
          </a:p>
          <a:p>
            <a:pPr lvl="1">
              <a:lnSpc>
                <a:spcPct val="80000"/>
              </a:lnSpc>
            </a:pPr>
            <a:r>
              <a:rPr lang="en-US" altLang="en-US" sz="2200" dirty="0" smtClean="0"/>
              <a:t>Member, American Academy of Estate Planning Attorneys</a:t>
            </a:r>
          </a:p>
          <a:p>
            <a:pPr lvl="1">
              <a:lnSpc>
                <a:spcPct val="80000"/>
              </a:lnSpc>
            </a:pPr>
            <a:r>
              <a:rPr lang="en-US" altLang="en-US" sz="2200" dirty="0" smtClean="0"/>
              <a:t>Member, Ben S. </a:t>
            </a:r>
            <a:r>
              <a:rPr lang="en-US" altLang="en-US" sz="2200" dirty="0" err="1" smtClean="0"/>
              <a:t>Wendelken</a:t>
            </a:r>
            <a:r>
              <a:rPr lang="en-US" altLang="en-US" sz="2200" dirty="0" smtClean="0"/>
              <a:t> American Inn of Court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Special Co-Trustee?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Trust Protector/Special Co-Trustee/Trust Advisor</a:t>
            </a:r>
          </a:p>
          <a:p>
            <a:pPr lvl="1"/>
            <a:r>
              <a:rPr lang="en-US" dirty="0" smtClean="0"/>
              <a:t>What is it?</a:t>
            </a:r>
          </a:p>
          <a:p>
            <a:pPr lvl="2"/>
            <a:r>
              <a:rPr lang="en-US" dirty="0" smtClean="0"/>
              <a:t>Nominated by Trustor to ensure Trustee carries out </a:t>
            </a:r>
            <a:r>
              <a:rPr lang="en-US" dirty="0" err="1" smtClean="0"/>
              <a:t>Trustor’s</a:t>
            </a:r>
            <a:r>
              <a:rPr lang="en-US" dirty="0" smtClean="0"/>
              <a:t> intent;</a:t>
            </a:r>
          </a:p>
          <a:p>
            <a:pPr lvl="2"/>
            <a:r>
              <a:rPr lang="en-US" dirty="0" smtClean="0"/>
              <a:t>Holder of discretionary powers;</a:t>
            </a:r>
          </a:p>
          <a:p>
            <a:pPr lvl="2"/>
            <a:r>
              <a:rPr lang="en-US" dirty="0" smtClean="0"/>
              <a:t>A disinterested third-party</a:t>
            </a:r>
          </a:p>
          <a:p>
            <a:pPr lvl="3"/>
            <a:r>
              <a:rPr lang="en-US" dirty="0" smtClean="0"/>
              <a:t>But, maybe a fiduciary, unsettled law – </a:t>
            </a:r>
            <a:r>
              <a:rPr lang="en-US" i="1" dirty="0" smtClean="0"/>
              <a:t>Best Practice</a:t>
            </a:r>
            <a:r>
              <a:rPr lang="en-US" dirty="0" smtClean="0"/>
              <a:t>: to act in accordance with fiduciary act</a:t>
            </a:r>
          </a:p>
          <a:p>
            <a:pPr lvl="1"/>
            <a:r>
              <a:rPr lang="en-US" dirty="0" smtClean="0"/>
              <a:t>Qualifications</a:t>
            </a:r>
          </a:p>
          <a:p>
            <a:pPr lvl="2"/>
            <a:r>
              <a:rPr lang="en-US" dirty="0" smtClean="0"/>
              <a:t>May not serve as Trustee at the same time - but could have been a </a:t>
            </a:r>
            <a:r>
              <a:rPr lang="en-US" i="1" dirty="0" smtClean="0"/>
              <a:t>former</a:t>
            </a:r>
            <a:r>
              <a:rPr lang="en-US" dirty="0" smtClean="0"/>
              <a:t> Trustee</a:t>
            </a:r>
          </a:p>
          <a:p>
            <a:pPr lvl="1"/>
            <a:r>
              <a:rPr lang="en-US" dirty="0" smtClean="0"/>
              <a:t>Independent </a:t>
            </a:r>
          </a:p>
          <a:p>
            <a:pPr lvl="2"/>
            <a:r>
              <a:rPr lang="en-US" dirty="0" smtClean="0"/>
              <a:t>Not a beneficiary </a:t>
            </a:r>
          </a:p>
          <a:p>
            <a:pPr lvl="2"/>
            <a:r>
              <a:rPr lang="en-US" dirty="0" smtClean="0"/>
              <a:t>Not the Trustor/Grantor</a:t>
            </a:r>
          </a:p>
          <a:p>
            <a:pPr lvl="2"/>
            <a:r>
              <a:rPr lang="en-US" dirty="0" smtClean="0"/>
              <a:t>Not “related or subordinate” to</a:t>
            </a:r>
          </a:p>
          <a:p>
            <a:pPr lvl="3"/>
            <a:r>
              <a:rPr lang="en-US" dirty="0" smtClean="0"/>
              <a:t>A beneficiary</a:t>
            </a:r>
          </a:p>
          <a:p>
            <a:pPr lvl="3"/>
            <a:r>
              <a:rPr lang="en-US" dirty="0" smtClean="0"/>
              <a:t>A member of the family of the Trustor/Grantor or beneficiary</a:t>
            </a:r>
          </a:p>
          <a:p>
            <a:pPr lvl="3"/>
            <a:r>
              <a:rPr lang="en-US" dirty="0" smtClean="0"/>
              <a:t>If over 2% of compensation from someone, subordinate to them</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Special Co-Trustee? (cont’d)</a:t>
            </a:r>
            <a:endParaRPr lang="en-US" dirty="0"/>
          </a:p>
        </p:txBody>
      </p:sp>
      <p:sp>
        <p:nvSpPr>
          <p:cNvPr id="3" name="Content Placeholder 2"/>
          <p:cNvSpPr>
            <a:spLocks noGrp="1"/>
          </p:cNvSpPr>
          <p:nvPr>
            <p:ph idx="1"/>
          </p:nvPr>
        </p:nvSpPr>
        <p:spPr/>
        <p:txBody>
          <a:bodyPr/>
          <a:lstStyle/>
          <a:p>
            <a:r>
              <a:rPr lang="en-US" dirty="0" smtClean="0"/>
              <a:t>Appointment - How is one appointed?</a:t>
            </a:r>
          </a:p>
          <a:p>
            <a:pPr lvl="2"/>
            <a:r>
              <a:rPr lang="en-US" dirty="0" smtClean="0"/>
              <a:t>Nominated by the Trustor/Grantor in the trust document </a:t>
            </a:r>
            <a:r>
              <a:rPr lang="en-US" i="1" dirty="0" smtClean="0"/>
              <a:t>(Best Practice);</a:t>
            </a:r>
            <a:r>
              <a:rPr lang="en-US" dirty="0" smtClean="0"/>
              <a:t> OR</a:t>
            </a:r>
          </a:p>
          <a:p>
            <a:pPr lvl="2"/>
            <a:r>
              <a:rPr lang="en-US" dirty="0" smtClean="0"/>
              <a:t>First independent successor acts; OR</a:t>
            </a:r>
          </a:p>
          <a:p>
            <a:pPr lvl="2"/>
            <a:r>
              <a:rPr lang="en-US" dirty="0" smtClean="0"/>
              <a:t>If no independent successors</a:t>
            </a:r>
          </a:p>
          <a:p>
            <a:pPr lvl="3"/>
            <a:r>
              <a:rPr lang="en-US" dirty="0" smtClean="0"/>
              <a:t>Majority of successors appoint one – this is generally (hopefully) outlined in Trust document</a:t>
            </a:r>
          </a:p>
          <a:p>
            <a:r>
              <a:rPr lang="en-US" dirty="0" smtClean="0"/>
              <a:t>Authority</a:t>
            </a:r>
          </a:p>
          <a:p>
            <a:pPr lvl="1"/>
            <a:r>
              <a:rPr lang="en-US" dirty="0" smtClean="0"/>
              <a:t>In General, comes from Trust document itself – may be some state law</a:t>
            </a:r>
          </a:p>
          <a:p>
            <a:pPr lvl="1"/>
            <a:r>
              <a:rPr lang="en-US" dirty="0" smtClean="0"/>
              <a:t>Common Areas:</a:t>
            </a:r>
          </a:p>
          <a:p>
            <a:pPr lvl="2"/>
            <a:r>
              <a:rPr lang="en-US" dirty="0" smtClean="0"/>
              <a:t>Valuation; Exercising Rights/Powers under the Trust; Amending the Trust; Consultation; Resolving disputes; Correction of Errors; Removal of Trustee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Trust </a:t>
            </a:r>
            <a:r>
              <a:rPr lang="en-US" dirty="0" smtClean="0"/>
              <a:t>Protectors: Values &amp; Exercising Rights</a:t>
            </a:r>
            <a:endParaRPr lang="en-US" dirty="0"/>
          </a:p>
        </p:txBody>
      </p:sp>
      <p:sp>
        <p:nvSpPr>
          <p:cNvPr id="3" name="Content Placeholder 2"/>
          <p:cNvSpPr>
            <a:spLocks noGrp="1"/>
          </p:cNvSpPr>
          <p:nvPr>
            <p:ph idx="1"/>
          </p:nvPr>
        </p:nvSpPr>
        <p:spPr/>
        <p:txBody>
          <a:bodyPr>
            <a:normAutofit/>
          </a:bodyPr>
          <a:lstStyle/>
          <a:p>
            <a:r>
              <a:rPr lang="en-US" dirty="0" smtClean="0"/>
              <a:t>Valuation &amp; Exercising Rights Under Trust</a:t>
            </a:r>
          </a:p>
          <a:p>
            <a:pPr marL="685800" lvl="1" indent="-457200"/>
            <a:r>
              <a:rPr lang="en-US" dirty="0" smtClean="0"/>
              <a:t>Valuation</a:t>
            </a:r>
          </a:p>
          <a:p>
            <a:pPr marL="914400" lvl="2" algn="just"/>
            <a:r>
              <a:rPr lang="en-US" i="1" dirty="0" smtClean="0"/>
              <a:t>Example: </a:t>
            </a:r>
          </a:p>
          <a:p>
            <a:pPr marL="1141412" lvl="3" algn="just"/>
            <a:r>
              <a:rPr lang="en-US" dirty="0" smtClean="0"/>
              <a:t>The Trustee is a beneficiary and is to be given $1 million worth of closely-held stock. The Trust Protector would be asked to value the stock. There would be an inherent conflict of interest in having the ordinary Trustee value the stock. This might also be the case when the stock is going to a beneficiary other than the Trustee, especially when the Trustee is a remainder beneficiary.</a:t>
            </a:r>
          </a:p>
          <a:p>
            <a:pPr marL="685800" lvl="1" indent="-457200"/>
            <a:r>
              <a:rPr lang="en-US" dirty="0" smtClean="0"/>
              <a:t>Voting Rights</a:t>
            </a:r>
          </a:p>
          <a:p>
            <a:pPr marL="914400" lvl="2"/>
            <a:r>
              <a:rPr lang="en-US" i="1" dirty="0" smtClean="0"/>
              <a:t>Example: </a:t>
            </a:r>
          </a:p>
          <a:p>
            <a:pPr marL="1141412" lvl="3"/>
            <a:r>
              <a:rPr lang="en-US" dirty="0" smtClean="0"/>
              <a:t>The Trustee is an executive at Family Business. Exercise of the rights to vote the shares of Family Business is or may be viewed as a conflict of interest. For example, the trust could vote the shares to increase salaries of the executive / Trustee.  Therefore, the Trust Protector would be asked to exercise those voting rights.</a:t>
            </a:r>
          </a:p>
          <a:p>
            <a:pPr marL="914400" lvl="2" algn="just"/>
            <a:endParaRPr lang="en-US" dirty="0"/>
          </a:p>
        </p:txBody>
      </p:sp>
    </p:spTree>
    <p:extLst>
      <p:ext uri="{BB962C8B-B14F-4D97-AF65-F5344CB8AC3E}">
        <p14:creationId xmlns:p14="http://schemas.microsoft.com/office/powerpoint/2010/main" val="20833069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&amp; Exercising Rights (cont’d)</a:t>
            </a:r>
            <a:endParaRPr lang="en-US" dirty="0"/>
          </a:p>
        </p:txBody>
      </p:sp>
      <p:sp>
        <p:nvSpPr>
          <p:cNvPr id="3" name="Content Placeholder 2"/>
          <p:cNvSpPr>
            <a:spLocks noGrp="1"/>
          </p:cNvSpPr>
          <p:nvPr>
            <p:ph idx="1"/>
          </p:nvPr>
        </p:nvSpPr>
        <p:spPr/>
        <p:txBody>
          <a:bodyPr>
            <a:normAutofit/>
          </a:bodyPr>
          <a:lstStyle/>
          <a:p>
            <a:pPr marL="685800" lvl="1" indent="-457200"/>
            <a:r>
              <a:rPr lang="en-US" dirty="0" smtClean="0"/>
              <a:t>Life Insurance Policies</a:t>
            </a:r>
          </a:p>
          <a:p>
            <a:pPr marL="914400" lvl="2"/>
            <a:r>
              <a:rPr lang="en-US" i="1" dirty="0" smtClean="0"/>
              <a:t>Example: </a:t>
            </a:r>
          </a:p>
          <a:p>
            <a:pPr marL="1141412" lvl="3"/>
            <a:r>
              <a:rPr lang="en-US" dirty="0" smtClean="0"/>
              <a:t>The trust owns a life insurance policy on the lives of each child. The Trustee is one of the children / beneficiaries. The Trustee would be deemed to have an incident of ownership over the policy, causing inclusion in the Trustee’s estate. This provision requires the Trust Protector to exercise powers over the life insurance, thereby removing the incidents of ownership from the Trustee. The removal of the incidents of ownership removes the estate taxation in the Trustee’s estate.</a:t>
            </a:r>
          </a:p>
          <a:p>
            <a:pPr marL="685800" lvl="1" indent="-457200"/>
            <a:r>
              <a:rPr lang="en-US" dirty="0" smtClean="0"/>
              <a:t>Discretionary Distributions of Trust Income and Principal</a:t>
            </a:r>
          </a:p>
          <a:p>
            <a:pPr marL="914400" lvl="2"/>
            <a:r>
              <a:rPr lang="en-US" i="1" dirty="0" smtClean="0"/>
              <a:t>Example:</a:t>
            </a:r>
            <a:r>
              <a:rPr lang="en-US" dirty="0" smtClean="0"/>
              <a:t> </a:t>
            </a:r>
          </a:p>
          <a:p>
            <a:pPr marL="1141412" lvl="3"/>
            <a:r>
              <a:rPr lang="en-US" dirty="0" smtClean="0"/>
              <a:t>The Trustee is the income beneficiary of the trust. An issue arises regarding whether a special dividend is principal or income. The Trust Protector would be brought in to make the decision whether the special dividend is “income” or “principal”, thus removing the conflict of interest.</a:t>
            </a:r>
          </a:p>
          <a:p>
            <a:pPr marL="457200"/>
            <a:endParaRPr lang="en-US" dirty="0"/>
          </a:p>
        </p:txBody>
      </p:sp>
    </p:spTree>
    <p:extLst>
      <p:ext uri="{BB962C8B-B14F-4D97-AF65-F5344CB8AC3E}">
        <p14:creationId xmlns:p14="http://schemas.microsoft.com/office/powerpoint/2010/main" val="20833069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&amp; Exercising Rights (cont’d)</a:t>
            </a:r>
            <a:endParaRPr lang="en-US" dirty="0"/>
          </a:p>
        </p:txBody>
      </p:sp>
      <p:sp>
        <p:nvSpPr>
          <p:cNvPr id="3" name="Content Placeholder 2"/>
          <p:cNvSpPr>
            <a:spLocks noGrp="1"/>
          </p:cNvSpPr>
          <p:nvPr>
            <p:ph idx="1"/>
          </p:nvPr>
        </p:nvSpPr>
        <p:spPr/>
        <p:txBody>
          <a:bodyPr>
            <a:normAutofit/>
          </a:bodyPr>
          <a:lstStyle/>
          <a:p>
            <a:pPr lvl="1"/>
            <a:r>
              <a:rPr lang="en-US" dirty="0" smtClean="0"/>
              <a:t>Gifting Powers</a:t>
            </a:r>
          </a:p>
          <a:p>
            <a:pPr marL="914400" lvl="2"/>
            <a:r>
              <a:rPr lang="en-US" i="1" dirty="0" smtClean="0"/>
              <a:t>Example: </a:t>
            </a:r>
          </a:p>
          <a:p>
            <a:pPr marL="1141412" lvl="3"/>
            <a:r>
              <a:rPr lang="en-US" dirty="0" smtClean="0"/>
              <a:t>The trust provides authority for gifting to descendants in unequal amounts. The Trustee and the Trustee’s descendants may be permissible donees. To the extent the Trustee wishes to favor them, the Trust Protector would be appointed to remove the conflict of interest. Also, this removes the risk of a General Power of Appointment over the assets for the Trustee. A General Power of Appointment for the Trustee would cause estate tax inclusion in the Trustee’s estate and, therefore, estate taxation.</a:t>
            </a:r>
          </a:p>
          <a:p>
            <a:pPr marL="685800" lvl="1" indent="-457200"/>
            <a:r>
              <a:rPr lang="en-US" dirty="0" smtClean="0"/>
              <a:t>Property Located In Another Jurisdiction</a:t>
            </a:r>
          </a:p>
          <a:p>
            <a:pPr marL="914400" lvl="2"/>
            <a:r>
              <a:rPr lang="en-US" dirty="0" smtClean="0"/>
              <a:t>Example:</a:t>
            </a:r>
          </a:p>
          <a:p>
            <a:pPr marL="1141412" lvl="3"/>
            <a:r>
              <a:rPr lang="en-US" dirty="0" smtClean="0"/>
              <a:t>The Trust Protector may appoint an Ancillary Trustee to control and administer property located in another jurisdiction.</a:t>
            </a:r>
          </a:p>
          <a:p>
            <a:pPr marL="684212" lvl="1"/>
            <a:r>
              <a:rPr lang="en-US" dirty="0" smtClean="0"/>
              <a:t>Correction of Mistakes</a:t>
            </a:r>
          </a:p>
          <a:p>
            <a:pPr marL="684212" lvl="1"/>
            <a:r>
              <a:rPr lang="en-US" dirty="0" smtClean="0"/>
              <a:t>Remove/Replace Trustees</a:t>
            </a:r>
            <a:endParaRPr lang="en-US" dirty="0"/>
          </a:p>
        </p:txBody>
      </p:sp>
    </p:spTree>
    <p:extLst>
      <p:ext uri="{BB962C8B-B14F-4D97-AF65-F5344CB8AC3E}">
        <p14:creationId xmlns:p14="http://schemas.microsoft.com/office/powerpoint/2010/main" val="20833069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Trust </a:t>
            </a:r>
            <a:r>
              <a:rPr lang="en-US" dirty="0" smtClean="0"/>
              <a:t>Protectors: Amendment Powers</a:t>
            </a:r>
            <a:endParaRPr lang="en-US" dirty="0"/>
          </a:p>
        </p:txBody>
      </p:sp>
      <p:sp>
        <p:nvSpPr>
          <p:cNvPr id="3" name="Content Placeholder 2"/>
          <p:cNvSpPr>
            <a:spLocks noGrp="1"/>
          </p:cNvSpPr>
          <p:nvPr>
            <p:ph idx="1"/>
          </p:nvPr>
        </p:nvSpPr>
        <p:spPr/>
        <p:txBody>
          <a:bodyPr>
            <a:normAutofit/>
          </a:bodyPr>
          <a:lstStyle/>
          <a:p>
            <a:r>
              <a:rPr lang="en-US" dirty="0" smtClean="0"/>
              <a:t>Amendment Powers:</a:t>
            </a:r>
          </a:p>
          <a:p>
            <a:pPr lvl="1"/>
            <a:r>
              <a:rPr lang="en-US" dirty="0" smtClean="0"/>
              <a:t>Since you don’t have a crystal ball….</a:t>
            </a:r>
          </a:p>
          <a:p>
            <a:pPr lvl="1"/>
            <a:r>
              <a:rPr lang="en-US" dirty="0" smtClean="0"/>
              <a:t>Trust Protector may be given the legal authority to amend the trust where the Trustor is unavailable to make the change.</a:t>
            </a:r>
          </a:p>
          <a:p>
            <a:pPr lvl="1"/>
            <a:r>
              <a:rPr lang="en-US" dirty="0" smtClean="0"/>
              <a:t>When changes may be made should be stated in the Trust document.  Some examples include…</a:t>
            </a:r>
            <a:endParaRPr lang="en-US" dirty="0"/>
          </a:p>
        </p:txBody>
      </p:sp>
      <p:pic>
        <p:nvPicPr>
          <p:cNvPr id="5"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4162503"/>
            <a:ext cx="4038600" cy="2695497"/>
          </a:xfrm>
          <a:prstGeom prst="rect">
            <a:avLst/>
          </a:prstGeom>
        </p:spPr>
      </p:pic>
    </p:spTree>
    <p:extLst>
      <p:ext uri="{BB962C8B-B14F-4D97-AF65-F5344CB8AC3E}">
        <p14:creationId xmlns:p14="http://schemas.microsoft.com/office/powerpoint/2010/main" val="2917773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Protector: Amendment Powers (cont’d)</a:t>
            </a:r>
            <a:endParaRPr lang="en-US" dirty="0"/>
          </a:p>
        </p:txBody>
      </p:sp>
      <p:sp>
        <p:nvSpPr>
          <p:cNvPr id="3" name="Content Placeholder 2"/>
          <p:cNvSpPr>
            <a:spLocks noGrp="1"/>
          </p:cNvSpPr>
          <p:nvPr>
            <p:ph idx="1"/>
          </p:nvPr>
        </p:nvSpPr>
        <p:spPr/>
        <p:txBody>
          <a:bodyPr>
            <a:normAutofit/>
          </a:bodyPr>
          <a:lstStyle/>
          <a:p>
            <a:pPr marL="458788" indent="-457200"/>
            <a:r>
              <a:rPr lang="en-US" dirty="0" smtClean="0"/>
              <a:t>Changes in Law or Beneficiary Circumstances </a:t>
            </a:r>
          </a:p>
          <a:p>
            <a:pPr marL="684212" lvl="1"/>
            <a:r>
              <a:rPr lang="en-US" i="1" dirty="0" smtClean="0"/>
              <a:t>Example: </a:t>
            </a:r>
          </a:p>
          <a:p>
            <a:pPr marL="914400" lvl="2"/>
            <a:r>
              <a:rPr lang="en-US" dirty="0" smtClean="0"/>
              <a:t>One of the beneficiaries wins the lottery. While the trust requires the trust to be divided equally, everyone agrees that the assets should go to the non-winning beneficiaries. The Trust Protector can act to amend the trust to remove the bequest to the winner. Otherwise, the winner would have to make a gift to the non-winning beneficiaries, likely using their applicable exclusion.</a:t>
            </a:r>
          </a:p>
          <a:p>
            <a:pPr marL="457200"/>
            <a:r>
              <a:rPr lang="en-US" dirty="0" smtClean="0"/>
              <a:t>Repeal of Federal Death Taxes</a:t>
            </a:r>
          </a:p>
          <a:p>
            <a:pPr marL="684212" lvl="1"/>
            <a:r>
              <a:rPr lang="en-US" i="1" dirty="0" smtClean="0"/>
              <a:t>Example: </a:t>
            </a:r>
          </a:p>
          <a:p>
            <a:pPr marL="914400" lvl="2"/>
            <a:r>
              <a:rPr lang="en-US" dirty="0" smtClean="0"/>
              <a:t>The trust had been done to shelter as much as possible from the estate tax. But for the estate tax, the assets would have been given outright to the surviving spouse. In the event of a repeal of the federal estate tax, the Trust Protector could terminate the trust and give the assets outright to the surviving spouse. </a:t>
            </a:r>
          </a:p>
          <a:p>
            <a:pPr marL="914400" lvl="2"/>
            <a:endParaRPr lang="en-US" dirty="0"/>
          </a:p>
        </p:txBody>
      </p:sp>
    </p:spTree>
    <p:extLst>
      <p:ext uri="{BB962C8B-B14F-4D97-AF65-F5344CB8AC3E}">
        <p14:creationId xmlns:p14="http://schemas.microsoft.com/office/powerpoint/2010/main" val="208330695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Lst>
</file>

<file path=ppt/theme/theme1.xml><?xml version="1.0" encoding="utf-8"?>
<a:theme xmlns:a="http://schemas.openxmlformats.org/drawingml/2006/main" name="SS2017_TEMPLATE_PowerPoint">
  <a:themeElements>
    <a:clrScheme name="s2017">
      <a:dk1>
        <a:srgbClr val="364C56"/>
      </a:dk1>
      <a:lt1>
        <a:srgbClr val="ECEEEF"/>
      </a:lt1>
      <a:dk2>
        <a:srgbClr val="364C56"/>
      </a:dk2>
      <a:lt2>
        <a:srgbClr val="ECEEEF"/>
      </a:lt2>
      <a:accent1>
        <a:srgbClr val="364C56"/>
      </a:accent1>
      <a:accent2>
        <a:srgbClr val="F67967"/>
      </a:accent2>
      <a:accent3>
        <a:srgbClr val="389185"/>
      </a:accent3>
      <a:accent4>
        <a:srgbClr val="F4C786"/>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SS2017_TEMPLATE_PowerPoint</Template>
  <TotalTime>11084</TotalTime>
  <Words>1380</Words>
  <Application>Microsoft Macintosh PowerPoint</Application>
  <PresentationFormat>Custom</PresentationFormat>
  <Paragraphs>132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SS2017_TEMPLATE_PowerPoint</vt:lpstr>
      <vt:lpstr>Using Trust Protectors Presented by the Hammond Law Group </vt:lpstr>
      <vt:lpstr>Introduction</vt:lpstr>
      <vt:lpstr>What is a Special Co-Trustee?</vt:lpstr>
      <vt:lpstr>What is a Special Co-Trustee? (cont’d)</vt:lpstr>
      <vt:lpstr>Using Trust Protectors: Values &amp; Exercising Rights</vt:lpstr>
      <vt:lpstr>Valuation &amp; Exercising Rights (cont’d)</vt:lpstr>
      <vt:lpstr>Valuation &amp; Exercising Rights (cont’d)</vt:lpstr>
      <vt:lpstr>Using Trust Protectors: Amendment Powers</vt:lpstr>
      <vt:lpstr>Trust Protector: Amendment Powers (cont’d)</vt:lpstr>
      <vt:lpstr>Trust Protector: Amendment Powers (cont’d)</vt:lpstr>
      <vt:lpstr>Using Trust Protectors: Consultant </vt:lpstr>
      <vt:lpstr>Using Trust Protectors: Resolving Disputes</vt:lpstr>
      <vt:lpstr>Duties &amp; Liabilities</vt:lpstr>
      <vt:lpstr>Who Should Serve as Trust Protector?</vt:lpstr>
      <vt:lpstr>Why a Trust Protector is Important?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Medeis</dc:creator>
  <cp:lastModifiedBy>Mary Sue Powers</cp:lastModifiedBy>
  <cp:revision>376</cp:revision>
  <cp:lastPrinted>2017-03-29T22:54:04Z</cp:lastPrinted>
  <dcterms:created xsi:type="dcterms:W3CDTF">2012-07-23T17:54:36Z</dcterms:created>
  <dcterms:modified xsi:type="dcterms:W3CDTF">2018-01-18T17:16:34Z</dcterms:modified>
</cp:coreProperties>
</file>