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3DFF84F6-E38C-48B8-9553-878726ECA6AB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428DA852-DA8A-488F-9F91-B2284E734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5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DA852-DA8A-488F-9F91-B2284E7345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3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6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3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6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3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8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9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3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6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9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2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CA67D-1C99-48F9-94EA-70691AB8A6F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211F0-5AA4-4894-B2D6-4ABF675D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5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Probate Mediation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26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Litigation:  courtroom</a:t>
            </a:r>
          </a:p>
          <a:p>
            <a:r>
              <a:rPr lang="en-US" dirty="0" smtClean="0"/>
              <a:t>Mediation:  conference room – parties/attorneys in separate rooms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33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Litigation:  decision maker usually a judge, no choice by parties</a:t>
            </a:r>
          </a:p>
          <a:p>
            <a:r>
              <a:rPr lang="en-US" dirty="0" smtClean="0"/>
              <a:t>Mediation:  parties jointly choose a mediator - person whose expertise “style” and personality best fits situation</a:t>
            </a:r>
          </a:p>
        </p:txBody>
      </p:sp>
    </p:spTree>
    <p:extLst>
      <p:ext uri="{BB962C8B-B14F-4D97-AF65-F5344CB8AC3E}">
        <p14:creationId xmlns:p14="http://schemas.microsoft.com/office/powerpoint/2010/main" val="342040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Litigation:  evidence limited by legal rules:  must be relevant, no hearsay</a:t>
            </a:r>
          </a:p>
          <a:p>
            <a:r>
              <a:rPr lang="en-US" dirty="0" smtClean="0"/>
              <a:t>Mediation:  no rules about evidence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7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Litigation:  court time often limited</a:t>
            </a:r>
          </a:p>
          <a:p>
            <a:r>
              <a:rPr lang="en-US" dirty="0" smtClean="0"/>
              <a:t>Mediation:  parties can choose how much time they want to spend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2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Litigation:  emotional toll often high</a:t>
            </a:r>
          </a:p>
          <a:p>
            <a:r>
              <a:rPr lang="en-US" dirty="0" smtClean="0"/>
              <a:t>Mediation:  less intimidating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10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Litigation:  winning party may appeal, difficulty collecting judgment</a:t>
            </a:r>
          </a:p>
          <a:p>
            <a:r>
              <a:rPr lang="en-US" dirty="0" smtClean="0"/>
              <a:t>Mediation:  no appeal, less likelihood that agreement won’t be honored by both sides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6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Parties can choose to mediate before/after a lawsuit is filed</a:t>
            </a:r>
          </a:p>
          <a:p>
            <a:r>
              <a:rPr lang="en-US" dirty="0" smtClean="0"/>
              <a:t>Parties choose mediator and sign mediation agreement</a:t>
            </a:r>
          </a:p>
          <a:p>
            <a:r>
              <a:rPr lang="en-US" dirty="0" smtClean="0"/>
              <a:t>Parties submit a confidential statement to mediator explaining the issues, their positions and how the case  might be resolved before mediation takes place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4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Mediation session takes place – parties may or may not be represented by attorneys</a:t>
            </a:r>
          </a:p>
          <a:p>
            <a:r>
              <a:rPr lang="en-US" dirty="0" smtClean="0"/>
              <a:t>Mediator talks with each side separately – exchanges information and ideas</a:t>
            </a:r>
          </a:p>
          <a:p>
            <a:r>
              <a:rPr lang="en-US" dirty="0" smtClean="0"/>
              <a:t>Mediator assists parties to reach agreement</a:t>
            </a:r>
          </a:p>
          <a:p>
            <a:r>
              <a:rPr lang="en-US" dirty="0" smtClean="0"/>
              <a:t>If parties reach agreement mediator writes up agreement and parties sign it that day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Agreement can be presented to court for approval and enforcement if a lawsuit has been filed</a:t>
            </a:r>
          </a:p>
          <a:p>
            <a:r>
              <a:rPr lang="en-US" dirty="0" smtClean="0"/>
              <a:t>If no agreement or partial agreement, parties can return to court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Mediation/Arbitration- new idea being used primarily in domestic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Reach agreement in mediation on most cases</a:t>
            </a:r>
          </a:p>
          <a:p>
            <a:r>
              <a:rPr lang="en-US" dirty="0" smtClean="0"/>
              <a:t>Mediator becomes arbiter to decide remains issue(s)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0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Mediation is this area is relatively new.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1980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Arbitration is required in many contracts nowadays</a:t>
            </a:r>
          </a:p>
          <a:p>
            <a:r>
              <a:rPr lang="en-US" dirty="0" smtClean="0"/>
              <a:t>Arbitration is more like the court process</a:t>
            </a:r>
          </a:p>
          <a:p>
            <a:r>
              <a:rPr lang="en-US" dirty="0" smtClean="0"/>
              <a:t>Usually can choose the arbiter</a:t>
            </a:r>
          </a:p>
          <a:p>
            <a:r>
              <a:rPr lang="en-US" dirty="0" smtClean="0"/>
              <a:t>Setting more formal</a:t>
            </a:r>
          </a:p>
          <a:p>
            <a:r>
              <a:rPr lang="en-US" dirty="0" smtClean="0"/>
              <a:t>Appellate rights are limited</a:t>
            </a:r>
          </a:p>
          <a:p>
            <a:r>
              <a:rPr lang="en-US" dirty="0" smtClean="0"/>
              <a:t>Agreement is presented to court for approval and enforcement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4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Mediation can be used in more than just will contests over Dad’s capacity.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Estate issues – has the PR acted appropriately</a:t>
            </a:r>
          </a:p>
          <a:p>
            <a:r>
              <a:rPr lang="en-US" dirty="0" smtClean="0"/>
              <a:t>Trust issues – breach of fiduciary duty—investments</a:t>
            </a:r>
          </a:p>
          <a:p>
            <a:r>
              <a:rPr lang="en-US" dirty="0" smtClean="0"/>
              <a:t>Conservatorship issues – how to pay for care, sell property</a:t>
            </a:r>
          </a:p>
          <a:p>
            <a:r>
              <a:rPr lang="en-US" dirty="0" smtClean="0"/>
              <a:t>Guardianship issues – who should person live with, what facility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8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usually involve family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Blended families</a:t>
            </a:r>
          </a:p>
          <a:p>
            <a:r>
              <a:rPr lang="en-US" dirty="0" smtClean="0"/>
              <a:t>Second marriages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9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Parties want to maintain a relationship with other party</a:t>
            </a:r>
          </a:p>
          <a:p>
            <a:r>
              <a:rPr lang="en-US" dirty="0" smtClean="0"/>
              <a:t>Don’t want to burn all their bridges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4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Litigation is expensive and may take a long time</a:t>
            </a:r>
          </a:p>
          <a:p>
            <a:r>
              <a:rPr lang="en-US" dirty="0" smtClean="0"/>
              <a:t>Mediation is less expensive and will take less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7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Litigation: judgment – usually only money damages</a:t>
            </a:r>
          </a:p>
          <a:p>
            <a:r>
              <a:rPr lang="en-US" dirty="0" smtClean="0"/>
              <a:t>Mediation – parties help craft solution, can be creative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70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Litigation:  Outcomes are uncertain</a:t>
            </a:r>
          </a:p>
          <a:p>
            <a:r>
              <a:rPr lang="en-US" dirty="0" smtClean="0"/>
              <a:t>Mediation:  Parties reach agreement or choose not to agree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0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Litigation:  public</a:t>
            </a:r>
          </a:p>
          <a:p>
            <a:r>
              <a:rPr lang="en-US" dirty="0" smtClean="0"/>
              <a:t>Mediation:  private and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7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435</Words>
  <Application>Microsoft Office PowerPoint</Application>
  <PresentationFormat>On-screen Show (4:3)</PresentationFormat>
  <Paragraphs>53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Probate Mediation</vt:lpstr>
      <vt:lpstr>PowerPoint Presentation</vt:lpstr>
      <vt:lpstr>Mediation can be used in more than just will contests over Dad’s capacity.</vt:lpstr>
      <vt:lpstr>Issues usually involve family conflicts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Mediation/Arbitration- new idea being used primarily in domestic cases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Probate Mediation</dc:title>
  <dc:creator>Sheri Gagliardi</dc:creator>
  <cp:lastModifiedBy>Sheri Gagliardi</cp:lastModifiedBy>
  <cp:revision>6</cp:revision>
  <cp:lastPrinted>2013-10-01T16:28:04Z</cp:lastPrinted>
  <dcterms:created xsi:type="dcterms:W3CDTF">2013-10-01T15:37:32Z</dcterms:created>
  <dcterms:modified xsi:type="dcterms:W3CDTF">2013-10-01T16:29:30Z</dcterms:modified>
</cp:coreProperties>
</file>