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7" r:id="rId3"/>
    <p:sldId id="276" r:id="rId4"/>
    <p:sldId id="277" r:id="rId5"/>
    <p:sldId id="278" r:id="rId6"/>
    <p:sldId id="279" r:id="rId7"/>
    <p:sldId id="280" r:id="rId8"/>
    <p:sldId id="281" r:id="rId9"/>
    <p:sldId id="282" r:id="rId10"/>
    <p:sldId id="283" r:id="rId11"/>
    <p:sldId id="285" r:id="rId12"/>
    <p:sldId id="286" r:id="rId13"/>
    <p:sldId id="261" r:id="rId14"/>
    <p:sldId id="287" r:id="rId15"/>
    <p:sldId id="290" r:id="rId16"/>
    <p:sldId id="291" r:id="rId17"/>
    <p:sldId id="292" r:id="rId18"/>
    <p:sldId id="265"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10" r:id="rId34"/>
    <p:sldId id="313" r:id="rId35"/>
    <p:sldId id="314" r:id="rId36"/>
    <p:sldId id="289" r:id="rId37"/>
    <p:sldId id="258" r:id="rId38"/>
    <p:sldId id="315" r:id="rId39"/>
    <p:sldId id="316" r:id="rId40"/>
    <p:sldId id="317" r:id="rId41"/>
    <p:sldId id="259" r:id="rId42"/>
    <p:sldId id="260" r:id="rId43"/>
    <p:sldId id="263" r:id="rId44"/>
    <p:sldId id="264" r:id="rId45"/>
    <p:sldId id="266" r:id="rId46"/>
    <p:sldId id="267" r:id="rId47"/>
    <p:sldId id="268" r:id="rId48"/>
    <p:sldId id="274" r:id="rId49"/>
    <p:sldId id="270" r:id="rId50"/>
    <p:sldId id="269" r:id="rId51"/>
    <p:sldId id="271" r:id="rId52"/>
    <p:sldId id="272" r:id="rId53"/>
    <p:sldId id="273" r:id="rId54"/>
    <p:sldId id="275"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25.xml.rels><?xml version="1.0" encoding="UTF-8" standalone="yes"?>
<Relationships xmlns="http://schemas.openxmlformats.org/package/2006/relationships"><Relationship Id="rId1" Type="http://schemas.openxmlformats.org/officeDocument/2006/relationships/hyperlink" Target="https://secure.aadmm.com/find-a-dmm/" TargetMode="External"/></Relationships>
</file>

<file path=ppt/diagrams/_rels/data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25.xml.rels><?xml version="1.0" encoding="UTF-8" standalone="yes"?>
<Relationships xmlns="http://schemas.openxmlformats.org/package/2006/relationships"><Relationship Id="rId1" Type="http://schemas.openxmlformats.org/officeDocument/2006/relationships/hyperlink" Target="https://secure.aadmm.com/find-a-dmm/" TargetMode="External"/></Relationships>
</file>

<file path=ppt/diagrams/_rels/drawing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C8638-A2E6-4BF6-90BE-54750D12C7A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2FF72F6-E089-440C-B6BA-48E1FA86C6E7}">
      <dgm:prSet/>
      <dgm:spPr/>
      <dgm:t>
        <a:bodyPr/>
        <a:lstStyle/>
        <a:p>
          <a:r>
            <a:rPr lang="en-US"/>
            <a:t>Guardianship – management of an individual’s personal affairs, including medical decision making.</a:t>
          </a:r>
        </a:p>
      </dgm:t>
    </dgm:pt>
    <dgm:pt modelId="{830C8948-985A-467C-A343-CBD64BBC2AE5}" type="parTrans" cxnId="{B4445DB7-1063-410B-B43A-339CF3E85F62}">
      <dgm:prSet/>
      <dgm:spPr/>
      <dgm:t>
        <a:bodyPr/>
        <a:lstStyle/>
        <a:p>
          <a:endParaRPr lang="en-US"/>
        </a:p>
      </dgm:t>
    </dgm:pt>
    <dgm:pt modelId="{5685E695-71DB-467F-86E5-B38A81C19194}" type="sibTrans" cxnId="{B4445DB7-1063-410B-B43A-339CF3E85F62}">
      <dgm:prSet/>
      <dgm:spPr/>
      <dgm:t>
        <a:bodyPr/>
        <a:lstStyle/>
        <a:p>
          <a:endParaRPr lang="en-US"/>
        </a:p>
      </dgm:t>
    </dgm:pt>
    <dgm:pt modelId="{093D73EF-78AE-4970-B420-F339C7A56E63}">
      <dgm:prSet/>
      <dgm:spPr/>
      <dgm:t>
        <a:bodyPr/>
        <a:lstStyle/>
        <a:p>
          <a:r>
            <a:rPr lang="en-US"/>
            <a:t>Conservatorship – management of an individual’s financial affairs</a:t>
          </a:r>
        </a:p>
      </dgm:t>
    </dgm:pt>
    <dgm:pt modelId="{DFB27589-1064-46E1-B04A-66A7EAFFA60C}" type="parTrans" cxnId="{37D221A2-63FD-42F7-82F5-D9B3225E1265}">
      <dgm:prSet/>
      <dgm:spPr/>
      <dgm:t>
        <a:bodyPr/>
        <a:lstStyle/>
        <a:p>
          <a:endParaRPr lang="en-US"/>
        </a:p>
      </dgm:t>
    </dgm:pt>
    <dgm:pt modelId="{D10A2C63-094C-4A4E-A208-2C518FC5B51B}" type="sibTrans" cxnId="{37D221A2-63FD-42F7-82F5-D9B3225E1265}">
      <dgm:prSet/>
      <dgm:spPr/>
      <dgm:t>
        <a:bodyPr/>
        <a:lstStyle/>
        <a:p>
          <a:endParaRPr lang="en-US"/>
        </a:p>
      </dgm:t>
    </dgm:pt>
    <dgm:pt modelId="{A1B151C7-B8F4-4623-B846-49B096D9032F}" type="pres">
      <dgm:prSet presAssocID="{4D2C8638-A2E6-4BF6-90BE-54750D12C7A4}" presName="linear" presStyleCnt="0">
        <dgm:presLayoutVars>
          <dgm:animLvl val="lvl"/>
          <dgm:resizeHandles val="exact"/>
        </dgm:presLayoutVars>
      </dgm:prSet>
      <dgm:spPr/>
    </dgm:pt>
    <dgm:pt modelId="{A6FA638E-F054-4E59-864A-A8D80B272B80}" type="pres">
      <dgm:prSet presAssocID="{12FF72F6-E089-440C-B6BA-48E1FA86C6E7}" presName="parentText" presStyleLbl="node1" presStyleIdx="0" presStyleCnt="2">
        <dgm:presLayoutVars>
          <dgm:chMax val="0"/>
          <dgm:bulletEnabled val="1"/>
        </dgm:presLayoutVars>
      </dgm:prSet>
      <dgm:spPr/>
    </dgm:pt>
    <dgm:pt modelId="{A02F44E5-ADCD-4AE9-969E-521B50030B10}" type="pres">
      <dgm:prSet presAssocID="{5685E695-71DB-467F-86E5-B38A81C19194}" presName="spacer" presStyleCnt="0"/>
      <dgm:spPr/>
    </dgm:pt>
    <dgm:pt modelId="{F9AC037A-EB7F-42C6-95C2-EB71665BDEA6}" type="pres">
      <dgm:prSet presAssocID="{093D73EF-78AE-4970-B420-F339C7A56E63}" presName="parentText" presStyleLbl="node1" presStyleIdx="1" presStyleCnt="2">
        <dgm:presLayoutVars>
          <dgm:chMax val="0"/>
          <dgm:bulletEnabled val="1"/>
        </dgm:presLayoutVars>
      </dgm:prSet>
      <dgm:spPr/>
    </dgm:pt>
  </dgm:ptLst>
  <dgm:cxnLst>
    <dgm:cxn modelId="{6810CC31-961A-4B76-98EF-9E94C7974225}" type="presOf" srcId="{4D2C8638-A2E6-4BF6-90BE-54750D12C7A4}" destId="{A1B151C7-B8F4-4623-B846-49B096D9032F}" srcOrd="0" destOrd="0" presId="urn:microsoft.com/office/officeart/2005/8/layout/vList2"/>
    <dgm:cxn modelId="{37D221A2-63FD-42F7-82F5-D9B3225E1265}" srcId="{4D2C8638-A2E6-4BF6-90BE-54750D12C7A4}" destId="{093D73EF-78AE-4970-B420-F339C7A56E63}" srcOrd="1" destOrd="0" parTransId="{DFB27589-1064-46E1-B04A-66A7EAFFA60C}" sibTransId="{D10A2C63-094C-4A4E-A208-2C518FC5B51B}"/>
    <dgm:cxn modelId="{B4445DB7-1063-410B-B43A-339CF3E85F62}" srcId="{4D2C8638-A2E6-4BF6-90BE-54750D12C7A4}" destId="{12FF72F6-E089-440C-B6BA-48E1FA86C6E7}" srcOrd="0" destOrd="0" parTransId="{830C8948-985A-467C-A343-CBD64BBC2AE5}" sibTransId="{5685E695-71DB-467F-86E5-B38A81C19194}"/>
    <dgm:cxn modelId="{49C3D7C2-952E-4EEC-8FB5-3308536A376D}" type="presOf" srcId="{093D73EF-78AE-4970-B420-F339C7A56E63}" destId="{F9AC037A-EB7F-42C6-95C2-EB71665BDEA6}" srcOrd="0" destOrd="0" presId="urn:microsoft.com/office/officeart/2005/8/layout/vList2"/>
    <dgm:cxn modelId="{AD32E5D4-B236-459B-AAEF-90494F0AA7DD}" type="presOf" srcId="{12FF72F6-E089-440C-B6BA-48E1FA86C6E7}" destId="{A6FA638E-F054-4E59-864A-A8D80B272B80}" srcOrd="0" destOrd="0" presId="urn:microsoft.com/office/officeart/2005/8/layout/vList2"/>
    <dgm:cxn modelId="{18BA074E-58A9-4FC7-9BB9-88041D6EA3CE}" type="presParOf" srcId="{A1B151C7-B8F4-4623-B846-49B096D9032F}" destId="{A6FA638E-F054-4E59-864A-A8D80B272B80}" srcOrd="0" destOrd="0" presId="urn:microsoft.com/office/officeart/2005/8/layout/vList2"/>
    <dgm:cxn modelId="{C1D73E2B-8365-4905-B3BA-54BA29D0A336}" type="presParOf" srcId="{A1B151C7-B8F4-4623-B846-49B096D9032F}" destId="{A02F44E5-ADCD-4AE9-969E-521B50030B10}" srcOrd="1" destOrd="0" presId="urn:microsoft.com/office/officeart/2005/8/layout/vList2"/>
    <dgm:cxn modelId="{61C0C76B-1BFE-4BF5-A742-02D9EE694154}" type="presParOf" srcId="{A1B151C7-B8F4-4623-B846-49B096D9032F}" destId="{F9AC037A-EB7F-42C6-95C2-EB71665BDEA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296C57-29B3-453B-A569-48D08748A0F3}"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662C525D-E957-46F8-B19A-A9A8FA310D6D}">
      <dgm:prSet/>
      <dgm:spPr/>
      <dgm:t>
        <a:bodyPr/>
        <a:lstStyle/>
        <a:p>
          <a:r>
            <a:rPr lang="en-US"/>
            <a:t>Uniform Law Commission enacts a new Uniform Guardianship &amp; Protective Proceeding Act </a:t>
          </a:r>
        </a:p>
      </dgm:t>
    </dgm:pt>
    <dgm:pt modelId="{891B2014-B7BB-43E4-BE54-2054FEEEED1C}" type="parTrans" cxnId="{38C65819-8376-4790-BFAE-95EA2FA9C98F}">
      <dgm:prSet/>
      <dgm:spPr/>
      <dgm:t>
        <a:bodyPr/>
        <a:lstStyle/>
        <a:p>
          <a:endParaRPr lang="en-US"/>
        </a:p>
      </dgm:t>
    </dgm:pt>
    <dgm:pt modelId="{B7143864-E2E2-4B54-9C24-7D99C879B36D}" type="sibTrans" cxnId="{38C65819-8376-4790-BFAE-95EA2FA9C98F}">
      <dgm:prSet/>
      <dgm:spPr/>
      <dgm:t>
        <a:bodyPr/>
        <a:lstStyle/>
        <a:p>
          <a:endParaRPr lang="en-US"/>
        </a:p>
      </dgm:t>
    </dgm:pt>
    <dgm:pt modelId="{1EFDF28E-DD5D-4B31-9255-08A7DF2AD5FD}">
      <dgm:prSet/>
      <dgm:spPr/>
      <dgm:t>
        <a:bodyPr/>
        <a:lstStyle/>
        <a:p>
          <a:r>
            <a:rPr lang="en-US" dirty="0"/>
            <a:t>The National Guardianship Association adopts a Model Code of Ethics for Guardians in 1991</a:t>
          </a:r>
        </a:p>
      </dgm:t>
    </dgm:pt>
    <dgm:pt modelId="{D2621061-D1B3-43AC-B055-B4209D1CC3C9}" type="parTrans" cxnId="{8B9AF77E-9962-4465-9610-47DD3F227913}">
      <dgm:prSet/>
      <dgm:spPr/>
      <dgm:t>
        <a:bodyPr/>
        <a:lstStyle/>
        <a:p>
          <a:endParaRPr lang="en-US"/>
        </a:p>
      </dgm:t>
    </dgm:pt>
    <dgm:pt modelId="{30140957-85C3-4BF5-A434-754866FC22F3}" type="sibTrans" cxnId="{8B9AF77E-9962-4465-9610-47DD3F227913}">
      <dgm:prSet/>
      <dgm:spPr/>
      <dgm:t>
        <a:bodyPr/>
        <a:lstStyle/>
        <a:p>
          <a:endParaRPr lang="en-US"/>
        </a:p>
      </dgm:t>
    </dgm:pt>
    <dgm:pt modelId="{D5CC97C2-A3F7-445F-9E91-BE835B8E2F02}">
      <dgm:prSet/>
      <dgm:spPr/>
      <dgm:t>
        <a:bodyPr/>
        <a:lstStyle/>
        <a:p>
          <a:r>
            <a:rPr lang="en-US"/>
            <a:t>The National Guardianship Network is formed in 2000 – an informal coalition of national associations interested in improving guardianship services </a:t>
          </a:r>
        </a:p>
      </dgm:t>
    </dgm:pt>
    <dgm:pt modelId="{E35CDCCC-33FB-45D5-86BA-8F92F3325931}" type="parTrans" cxnId="{E39FD7FE-3228-4734-BA85-F74E05659613}">
      <dgm:prSet/>
      <dgm:spPr/>
      <dgm:t>
        <a:bodyPr/>
        <a:lstStyle/>
        <a:p>
          <a:endParaRPr lang="en-US"/>
        </a:p>
      </dgm:t>
    </dgm:pt>
    <dgm:pt modelId="{A88C9CC7-E07A-48CC-8DA8-5DD11B2ED31A}" type="sibTrans" cxnId="{E39FD7FE-3228-4734-BA85-F74E05659613}">
      <dgm:prSet/>
      <dgm:spPr/>
      <dgm:t>
        <a:bodyPr/>
        <a:lstStyle/>
        <a:p>
          <a:endParaRPr lang="en-US"/>
        </a:p>
      </dgm:t>
    </dgm:pt>
    <dgm:pt modelId="{D0FDB100-F339-4832-9931-5C1BE8F66249}" type="pres">
      <dgm:prSet presAssocID="{1B296C57-29B3-453B-A569-48D08748A0F3}" presName="vert0" presStyleCnt="0">
        <dgm:presLayoutVars>
          <dgm:dir/>
          <dgm:animOne val="branch"/>
          <dgm:animLvl val="lvl"/>
        </dgm:presLayoutVars>
      </dgm:prSet>
      <dgm:spPr/>
    </dgm:pt>
    <dgm:pt modelId="{B95B5603-74FF-40EF-B3C9-D1BB76D006FE}" type="pres">
      <dgm:prSet presAssocID="{662C525D-E957-46F8-B19A-A9A8FA310D6D}" presName="thickLine" presStyleLbl="alignNode1" presStyleIdx="0" presStyleCnt="3"/>
      <dgm:spPr/>
    </dgm:pt>
    <dgm:pt modelId="{C77168D5-7ADF-414B-BB53-DB72B8A5CCEA}" type="pres">
      <dgm:prSet presAssocID="{662C525D-E957-46F8-B19A-A9A8FA310D6D}" presName="horz1" presStyleCnt="0"/>
      <dgm:spPr/>
    </dgm:pt>
    <dgm:pt modelId="{BD1634A5-5748-403F-877E-2D8600498467}" type="pres">
      <dgm:prSet presAssocID="{662C525D-E957-46F8-B19A-A9A8FA310D6D}" presName="tx1" presStyleLbl="revTx" presStyleIdx="0" presStyleCnt="3"/>
      <dgm:spPr/>
    </dgm:pt>
    <dgm:pt modelId="{79F92331-6516-43C1-9C0D-121F16D6A96B}" type="pres">
      <dgm:prSet presAssocID="{662C525D-E957-46F8-B19A-A9A8FA310D6D}" presName="vert1" presStyleCnt="0"/>
      <dgm:spPr/>
    </dgm:pt>
    <dgm:pt modelId="{45712234-2D97-4BD2-853C-9FDA453F725D}" type="pres">
      <dgm:prSet presAssocID="{1EFDF28E-DD5D-4B31-9255-08A7DF2AD5FD}" presName="thickLine" presStyleLbl="alignNode1" presStyleIdx="1" presStyleCnt="3"/>
      <dgm:spPr/>
    </dgm:pt>
    <dgm:pt modelId="{AE6A6FD8-CB01-49E6-92EE-CBD495AED0E4}" type="pres">
      <dgm:prSet presAssocID="{1EFDF28E-DD5D-4B31-9255-08A7DF2AD5FD}" presName="horz1" presStyleCnt="0"/>
      <dgm:spPr/>
    </dgm:pt>
    <dgm:pt modelId="{A89258AC-6AEB-4911-9941-051DECDDBE68}" type="pres">
      <dgm:prSet presAssocID="{1EFDF28E-DD5D-4B31-9255-08A7DF2AD5FD}" presName="tx1" presStyleLbl="revTx" presStyleIdx="1" presStyleCnt="3"/>
      <dgm:spPr/>
    </dgm:pt>
    <dgm:pt modelId="{087D0CC9-02B0-444C-9EA1-656E1EC0C5CC}" type="pres">
      <dgm:prSet presAssocID="{1EFDF28E-DD5D-4B31-9255-08A7DF2AD5FD}" presName="vert1" presStyleCnt="0"/>
      <dgm:spPr/>
    </dgm:pt>
    <dgm:pt modelId="{4D13DEDA-C9C6-4EB6-A93C-5E129B460003}" type="pres">
      <dgm:prSet presAssocID="{D5CC97C2-A3F7-445F-9E91-BE835B8E2F02}" presName="thickLine" presStyleLbl="alignNode1" presStyleIdx="2" presStyleCnt="3"/>
      <dgm:spPr/>
    </dgm:pt>
    <dgm:pt modelId="{2E8C5FB7-34D9-4B2C-A977-622809FD1BCA}" type="pres">
      <dgm:prSet presAssocID="{D5CC97C2-A3F7-445F-9E91-BE835B8E2F02}" presName="horz1" presStyleCnt="0"/>
      <dgm:spPr/>
    </dgm:pt>
    <dgm:pt modelId="{D5CC811F-AD98-4015-972C-2D470AC2C3CD}" type="pres">
      <dgm:prSet presAssocID="{D5CC97C2-A3F7-445F-9E91-BE835B8E2F02}" presName="tx1" presStyleLbl="revTx" presStyleIdx="2" presStyleCnt="3"/>
      <dgm:spPr/>
    </dgm:pt>
    <dgm:pt modelId="{CE26B1EB-BE14-40CE-8045-6CD40E2B33CD}" type="pres">
      <dgm:prSet presAssocID="{D5CC97C2-A3F7-445F-9E91-BE835B8E2F02}" presName="vert1" presStyleCnt="0"/>
      <dgm:spPr/>
    </dgm:pt>
  </dgm:ptLst>
  <dgm:cxnLst>
    <dgm:cxn modelId="{6DA79C07-2845-49CA-98A8-500DC4D24EED}" type="presOf" srcId="{662C525D-E957-46F8-B19A-A9A8FA310D6D}" destId="{BD1634A5-5748-403F-877E-2D8600498467}" srcOrd="0" destOrd="0" presId="urn:microsoft.com/office/officeart/2008/layout/LinedList"/>
    <dgm:cxn modelId="{38C65819-8376-4790-BFAE-95EA2FA9C98F}" srcId="{1B296C57-29B3-453B-A569-48D08748A0F3}" destId="{662C525D-E957-46F8-B19A-A9A8FA310D6D}" srcOrd="0" destOrd="0" parTransId="{891B2014-B7BB-43E4-BE54-2054FEEEED1C}" sibTransId="{B7143864-E2E2-4B54-9C24-7D99C879B36D}"/>
    <dgm:cxn modelId="{5446D555-E811-4DB0-B988-6A96A2131E54}" type="presOf" srcId="{1B296C57-29B3-453B-A569-48D08748A0F3}" destId="{D0FDB100-F339-4832-9931-5C1BE8F66249}" srcOrd="0" destOrd="0" presId="urn:microsoft.com/office/officeart/2008/layout/LinedList"/>
    <dgm:cxn modelId="{8B9AF77E-9962-4465-9610-47DD3F227913}" srcId="{1B296C57-29B3-453B-A569-48D08748A0F3}" destId="{1EFDF28E-DD5D-4B31-9255-08A7DF2AD5FD}" srcOrd="1" destOrd="0" parTransId="{D2621061-D1B3-43AC-B055-B4209D1CC3C9}" sibTransId="{30140957-85C3-4BF5-A434-754866FC22F3}"/>
    <dgm:cxn modelId="{A376D6AD-2419-4EC4-8EC7-EAB5C6F3801C}" type="presOf" srcId="{1EFDF28E-DD5D-4B31-9255-08A7DF2AD5FD}" destId="{A89258AC-6AEB-4911-9941-051DECDDBE68}" srcOrd="0" destOrd="0" presId="urn:microsoft.com/office/officeart/2008/layout/LinedList"/>
    <dgm:cxn modelId="{232F17C0-07E2-4BA7-A0FE-8B95195E3225}" type="presOf" srcId="{D5CC97C2-A3F7-445F-9E91-BE835B8E2F02}" destId="{D5CC811F-AD98-4015-972C-2D470AC2C3CD}" srcOrd="0" destOrd="0" presId="urn:microsoft.com/office/officeart/2008/layout/LinedList"/>
    <dgm:cxn modelId="{E39FD7FE-3228-4734-BA85-F74E05659613}" srcId="{1B296C57-29B3-453B-A569-48D08748A0F3}" destId="{D5CC97C2-A3F7-445F-9E91-BE835B8E2F02}" srcOrd="2" destOrd="0" parTransId="{E35CDCCC-33FB-45D5-86BA-8F92F3325931}" sibTransId="{A88C9CC7-E07A-48CC-8DA8-5DD11B2ED31A}"/>
    <dgm:cxn modelId="{DBF5A2D4-4625-4086-B4A5-2DBE77887BFB}" type="presParOf" srcId="{D0FDB100-F339-4832-9931-5C1BE8F66249}" destId="{B95B5603-74FF-40EF-B3C9-D1BB76D006FE}" srcOrd="0" destOrd="0" presId="urn:microsoft.com/office/officeart/2008/layout/LinedList"/>
    <dgm:cxn modelId="{7D2065FC-2CFE-406F-8BC6-7EB03FADAF4E}" type="presParOf" srcId="{D0FDB100-F339-4832-9931-5C1BE8F66249}" destId="{C77168D5-7ADF-414B-BB53-DB72B8A5CCEA}" srcOrd="1" destOrd="0" presId="urn:microsoft.com/office/officeart/2008/layout/LinedList"/>
    <dgm:cxn modelId="{6792EE4A-9858-413F-B9D9-1F82D366F795}" type="presParOf" srcId="{C77168D5-7ADF-414B-BB53-DB72B8A5CCEA}" destId="{BD1634A5-5748-403F-877E-2D8600498467}" srcOrd="0" destOrd="0" presId="urn:microsoft.com/office/officeart/2008/layout/LinedList"/>
    <dgm:cxn modelId="{C98659AE-4B54-43D7-986C-BC76CEAD3F2A}" type="presParOf" srcId="{C77168D5-7ADF-414B-BB53-DB72B8A5CCEA}" destId="{79F92331-6516-43C1-9C0D-121F16D6A96B}" srcOrd="1" destOrd="0" presId="urn:microsoft.com/office/officeart/2008/layout/LinedList"/>
    <dgm:cxn modelId="{EC09AE1B-9CBD-4846-96BC-4D0A65FB4B45}" type="presParOf" srcId="{D0FDB100-F339-4832-9931-5C1BE8F66249}" destId="{45712234-2D97-4BD2-853C-9FDA453F725D}" srcOrd="2" destOrd="0" presId="urn:microsoft.com/office/officeart/2008/layout/LinedList"/>
    <dgm:cxn modelId="{E3E73F26-21AB-4C01-8F70-CF2D9A40BDCA}" type="presParOf" srcId="{D0FDB100-F339-4832-9931-5C1BE8F66249}" destId="{AE6A6FD8-CB01-49E6-92EE-CBD495AED0E4}" srcOrd="3" destOrd="0" presId="urn:microsoft.com/office/officeart/2008/layout/LinedList"/>
    <dgm:cxn modelId="{3B257470-608A-430C-9EA7-84F1C9F9FA15}" type="presParOf" srcId="{AE6A6FD8-CB01-49E6-92EE-CBD495AED0E4}" destId="{A89258AC-6AEB-4911-9941-051DECDDBE68}" srcOrd="0" destOrd="0" presId="urn:microsoft.com/office/officeart/2008/layout/LinedList"/>
    <dgm:cxn modelId="{5D2AF6AE-8D62-4A54-A1FB-BF8A041F1A21}" type="presParOf" srcId="{AE6A6FD8-CB01-49E6-92EE-CBD495AED0E4}" destId="{087D0CC9-02B0-444C-9EA1-656E1EC0C5CC}" srcOrd="1" destOrd="0" presId="urn:microsoft.com/office/officeart/2008/layout/LinedList"/>
    <dgm:cxn modelId="{B5DFD981-9247-4344-8BFD-975F418A8D21}" type="presParOf" srcId="{D0FDB100-F339-4832-9931-5C1BE8F66249}" destId="{4D13DEDA-C9C6-4EB6-A93C-5E129B460003}" srcOrd="4" destOrd="0" presId="urn:microsoft.com/office/officeart/2008/layout/LinedList"/>
    <dgm:cxn modelId="{C54C1956-0558-4DAC-A8B6-6CB09DDEFE12}" type="presParOf" srcId="{D0FDB100-F339-4832-9931-5C1BE8F66249}" destId="{2E8C5FB7-34D9-4B2C-A977-622809FD1BCA}" srcOrd="5" destOrd="0" presId="urn:microsoft.com/office/officeart/2008/layout/LinedList"/>
    <dgm:cxn modelId="{3BDD78C4-ABE5-412F-BF1F-A6B74A48E598}" type="presParOf" srcId="{2E8C5FB7-34D9-4B2C-A977-622809FD1BCA}" destId="{D5CC811F-AD98-4015-972C-2D470AC2C3CD}" srcOrd="0" destOrd="0" presId="urn:microsoft.com/office/officeart/2008/layout/LinedList"/>
    <dgm:cxn modelId="{A4E4D4EB-FBCE-4DB3-89CA-7E86B5C9F35A}" type="presParOf" srcId="{2E8C5FB7-34D9-4B2C-A977-622809FD1BCA}" destId="{CE26B1EB-BE14-40CE-8045-6CD40E2B33C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5085AA-5D6F-48BE-A607-58F078D1C6B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3D36F93-0CBD-40C8-A6EE-1302C7981FA7}">
      <dgm:prSet/>
      <dgm:spPr/>
      <dgm:t>
        <a:bodyPr/>
        <a:lstStyle/>
        <a:p>
          <a:r>
            <a:rPr lang="en-US"/>
            <a:t>Funded by member organizations with grants from the State Justice Institute and the Borchard Foundation Center on Law and Aging </a:t>
          </a:r>
        </a:p>
      </dgm:t>
    </dgm:pt>
    <dgm:pt modelId="{889F1904-1696-4A62-B73A-08848180C508}" type="parTrans" cxnId="{ECDA96E7-6BE1-4A8A-B4E6-F65B95A98333}">
      <dgm:prSet/>
      <dgm:spPr/>
      <dgm:t>
        <a:bodyPr/>
        <a:lstStyle/>
        <a:p>
          <a:endParaRPr lang="en-US"/>
        </a:p>
      </dgm:t>
    </dgm:pt>
    <dgm:pt modelId="{40DAE427-9996-486D-9DD5-3E096C721290}" type="sibTrans" cxnId="{ECDA96E7-6BE1-4A8A-B4E6-F65B95A98333}">
      <dgm:prSet/>
      <dgm:spPr/>
      <dgm:t>
        <a:bodyPr/>
        <a:lstStyle/>
        <a:p>
          <a:endParaRPr lang="en-US"/>
        </a:p>
      </dgm:t>
    </dgm:pt>
    <dgm:pt modelId="{22C272C1-B3EB-4EC2-884B-D0D720030C2E}">
      <dgm:prSet/>
      <dgm:spPr/>
      <dgm:t>
        <a:bodyPr/>
        <a:lstStyle/>
        <a:p>
          <a:r>
            <a:rPr lang="en-US"/>
            <a:t>125 participants included advocates, family guardians, judges, lawyers, scholars and other stakeholders</a:t>
          </a:r>
        </a:p>
      </dgm:t>
    </dgm:pt>
    <dgm:pt modelId="{7EFF2218-3BBB-4733-9A95-649FE4CAC685}" type="parTrans" cxnId="{45A95DEA-665A-4780-83CA-753A4244E136}">
      <dgm:prSet/>
      <dgm:spPr/>
      <dgm:t>
        <a:bodyPr/>
        <a:lstStyle/>
        <a:p>
          <a:endParaRPr lang="en-US"/>
        </a:p>
      </dgm:t>
    </dgm:pt>
    <dgm:pt modelId="{8CC9FCC7-0C33-4587-8D0F-9F745D8332CF}" type="sibTrans" cxnId="{45A95DEA-665A-4780-83CA-753A4244E136}">
      <dgm:prSet/>
      <dgm:spPr/>
      <dgm:t>
        <a:bodyPr/>
        <a:lstStyle/>
        <a:p>
          <a:endParaRPr lang="en-US"/>
        </a:p>
      </dgm:t>
    </dgm:pt>
    <dgm:pt modelId="{B1322474-A76F-4EA3-BF53-261956136168}" type="pres">
      <dgm:prSet presAssocID="{985085AA-5D6F-48BE-A607-58F078D1C6B7}" presName="hierChild1" presStyleCnt="0">
        <dgm:presLayoutVars>
          <dgm:chPref val="1"/>
          <dgm:dir/>
          <dgm:animOne val="branch"/>
          <dgm:animLvl val="lvl"/>
          <dgm:resizeHandles/>
        </dgm:presLayoutVars>
      </dgm:prSet>
      <dgm:spPr/>
    </dgm:pt>
    <dgm:pt modelId="{CD04E79B-214E-4162-8815-2F13C4E9DCE7}" type="pres">
      <dgm:prSet presAssocID="{53D36F93-0CBD-40C8-A6EE-1302C7981FA7}" presName="hierRoot1" presStyleCnt="0"/>
      <dgm:spPr/>
    </dgm:pt>
    <dgm:pt modelId="{721D36A7-E685-4073-9764-DB45329A4A07}" type="pres">
      <dgm:prSet presAssocID="{53D36F93-0CBD-40C8-A6EE-1302C7981FA7}" presName="composite" presStyleCnt="0"/>
      <dgm:spPr/>
    </dgm:pt>
    <dgm:pt modelId="{774B0278-AFDF-4DC4-B5DC-2D48CC9C3775}" type="pres">
      <dgm:prSet presAssocID="{53D36F93-0CBD-40C8-A6EE-1302C7981FA7}" presName="background" presStyleLbl="node0" presStyleIdx="0" presStyleCnt="2"/>
      <dgm:spPr/>
    </dgm:pt>
    <dgm:pt modelId="{38681381-34D2-461E-BA18-FF521C04E359}" type="pres">
      <dgm:prSet presAssocID="{53D36F93-0CBD-40C8-A6EE-1302C7981FA7}" presName="text" presStyleLbl="fgAcc0" presStyleIdx="0" presStyleCnt="2">
        <dgm:presLayoutVars>
          <dgm:chPref val="3"/>
        </dgm:presLayoutVars>
      </dgm:prSet>
      <dgm:spPr/>
    </dgm:pt>
    <dgm:pt modelId="{568E5030-7ED4-4AE8-B93D-8939915562B6}" type="pres">
      <dgm:prSet presAssocID="{53D36F93-0CBD-40C8-A6EE-1302C7981FA7}" presName="hierChild2" presStyleCnt="0"/>
      <dgm:spPr/>
    </dgm:pt>
    <dgm:pt modelId="{58FC2E66-828A-41B3-8E8C-AC1412C5D4D5}" type="pres">
      <dgm:prSet presAssocID="{22C272C1-B3EB-4EC2-884B-D0D720030C2E}" presName="hierRoot1" presStyleCnt="0"/>
      <dgm:spPr/>
    </dgm:pt>
    <dgm:pt modelId="{BE3C5F35-4E51-46A8-8EF4-EB44601C38A2}" type="pres">
      <dgm:prSet presAssocID="{22C272C1-B3EB-4EC2-884B-D0D720030C2E}" presName="composite" presStyleCnt="0"/>
      <dgm:spPr/>
    </dgm:pt>
    <dgm:pt modelId="{9EA70BB1-D92D-4573-9C00-28D55ED02AEA}" type="pres">
      <dgm:prSet presAssocID="{22C272C1-B3EB-4EC2-884B-D0D720030C2E}" presName="background" presStyleLbl="node0" presStyleIdx="1" presStyleCnt="2"/>
      <dgm:spPr/>
    </dgm:pt>
    <dgm:pt modelId="{FF997B65-EE64-4265-AABD-52C5B8D2973A}" type="pres">
      <dgm:prSet presAssocID="{22C272C1-B3EB-4EC2-884B-D0D720030C2E}" presName="text" presStyleLbl="fgAcc0" presStyleIdx="1" presStyleCnt="2">
        <dgm:presLayoutVars>
          <dgm:chPref val="3"/>
        </dgm:presLayoutVars>
      </dgm:prSet>
      <dgm:spPr/>
    </dgm:pt>
    <dgm:pt modelId="{DF47979B-B341-417F-8D01-4DEF37170EB7}" type="pres">
      <dgm:prSet presAssocID="{22C272C1-B3EB-4EC2-884B-D0D720030C2E}" presName="hierChild2" presStyleCnt="0"/>
      <dgm:spPr/>
    </dgm:pt>
  </dgm:ptLst>
  <dgm:cxnLst>
    <dgm:cxn modelId="{2DDE8AA9-B4EC-4053-85E9-1F3741A3E02F}" type="presOf" srcId="{53D36F93-0CBD-40C8-A6EE-1302C7981FA7}" destId="{38681381-34D2-461E-BA18-FF521C04E359}" srcOrd="0" destOrd="0" presId="urn:microsoft.com/office/officeart/2005/8/layout/hierarchy1"/>
    <dgm:cxn modelId="{DB538CC1-7B09-48D7-A4E6-D5CA2E3651BE}" type="presOf" srcId="{22C272C1-B3EB-4EC2-884B-D0D720030C2E}" destId="{FF997B65-EE64-4265-AABD-52C5B8D2973A}" srcOrd="0" destOrd="0" presId="urn:microsoft.com/office/officeart/2005/8/layout/hierarchy1"/>
    <dgm:cxn modelId="{3707B5D1-31F1-4641-91E9-3973BD83DA9C}" type="presOf" srcId="{985085AA-5D6F-48BE-A607-58F078D1C6B7}" destId="{B1322474-A76F-4EA3-BF53-261956136168}" srcOrd="0" destOrd="0" presId="urn:microsoft.com/office/officeart/2005/8/layout/hierarchy1"/>
    <dgm:cxn modelId="{ECDA96E7-6BE1-4A8A-B4E6-F65B95A98333}" srcId="{985085AA-5D6F-48BE-A607-58F078D1C6B7}" destId="{53D36F93-0CBD-40C8-A6EE-1302C7981FA7}" srcOrd="0" destOrd="0" parTransId="{889F1904-1696-4A62-B73A-08848180C508}" sibTransId="{40DAE427-9996-486D-9DD5-3E096C721290}"/>
    <dgm:cxn modelId="{45A95DEA-665A-4780-83CA-753A4244E136}" srcId="{985085AA-5D6F-48BE-A607-58F078D1C6B7}" destId="{22C272C1-B3EB-4EC2-884B-D0D720030C2E}" srcOrd="1" destOrd="0" parTransId="{7EFF2218-3BBB-4733-9A95-649FE4CAC685}" sibTransId="{8CC9FCC7-0C33-4587-8D0F-9F745D8332CF}"/>
    <dgm:cxn modelId="{A603CEE9-701E-4077-8E68-AB869325062B}" type="presParOf" srcId="{B1322474-A76F-4EA3-BF53-261956136168}" destId="{CD04E79B-214E-4162-8815-2F13C4E9DCE7}" srcOrd="0" destOrd="0" presId="urn:microsoft.com/office/officeart/2005/8/layout/hierarchy1"/>
    <dgm:cxn modelId="{C1853DEC-F09C-4D12-9CFD-8040CAB655AA}" type="presParOf" srcId="{CD04E79B-214E-4162-8815-2F13C4E9DCE7}" destId="{721D36A7-E685-4073-9764-DB45329A4A07}" srcOrd="0" destOrd="0" presId="urn:microsoft.com/office/officeart/2005/8/layout/hierarchy1"/>
    <dgm:cxn modelId="{B0786B94-9990-4CEB-BB78-DAC264FAF444}" type="presParOf" srcId="{721D36A7-E685-4073-9764-DB45329A4A07}" destId="{774B0278-AFDF-4DC4-B5DC-2D48CC9C3775}" srcOrd="0" destOrd="0" presId="urn:microsoft.com/office/officeart/2005/8/layout/hierarchy1"/>
    <dgm:cxn modelId="{223C26F6-18C2-46C5-8AE1-6C88576B85AF}" type="presParOf" srcId="{721D36A7-E685-4073-9764-DB45329A4A07}" destId="{38681381-34D2-461E-BA18-FF521C04E359}" srcOrd="1" destOrd="0" presId="urn:microsoft.com/office/officeart/2005/8/layout/hierarchy1"/>
    <dgm:cxn modelId="{08509A14-E5FF-4FB7-AE1F-E719DFE06DB7}" type="presParOf" srcId="{CD04E79B-214E-4162-8815-2F13C4E9DCE7}" destId="{568E5030-7ED4-4AE8-B93D-8939915562B6}" srcOrd="1" destOrd="0" presId="urn:microsoft.com/office/officeart/2005/8/layout/hierarchy1"/>
    <dgm:cxn modelId="{B648C5B9-FE2B-40FF-BE06-74C5A77AB38F}" type="presParOf" srcId="{B1322474-A76F-4EA3-BF53-261956136168}" destId="{58FC2E66-828A-41B3-8E8C-AC1412C5D4D5}" srcOrd="1" destOrd="0" presId="urn:microsoft.com/office/officeart/2005/8/layout/hierarchy1"/>
    <dgm:cxn modelId="{751E3685-7FAE-44CE-A782-9F568CE4918A}" type="presParOf" srcId="{58FC2E66-828A-41B3-8E8C-AC1412C5D4D5}" destId="{BE3C5F35-4E51-46A8-8EF4-EB44601C38A2}" srcOrd="0" destOrd="0" presId="urn:microsoft.com/office/officeart/2005/8/layout/hierarchy1"/>
    <dgm:cxn modelId="{526CF9AC-4BF3-4233-AEAB-4D3F50148BD6}" type="presParOf" srcId="{BE3C5F35-4E51-46A8-8EF4-EB44601C38A2}" destId="{9EA70BB1-D92D-4573-9C00-28D55ED02AEA}" srcOrd="0" destOrd="0" presId="urn:microsoft.com/office/officeart/2005/8/layout/hierarchy1"/>
    <dgm:cxn modelId="{64CACE77-7699-481C-B7A3-95B83F9F6994}" type="presParOf" srcId="{BE3C5F35-4E51-46A8-8EF4-EB44601C38A2}" destId="{FF997B65-EE64-4265-AABD-52C5B8D2973A}" srcOrd="1" destOrd="0" presId="urn:microsoft.com/office/officeart/2005/8/layout/hierarchy1"/>
    <dgm:cxn modelId="{E458DC08-1ED6-4A13-B2A2-3456A5C22CF4}" type="presParOf" srcId="{58FC2E66-828A-41B3-8E8C-AC1412C5D4D5}" destId="{DF47979B-B341-417F-8D01-4DEF37170EB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2F7AAC-E6A5-4EAB-8707-C284A98D621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F848BC1-3A49-4EE0-A66A-5C274E256270}">
      <dgm:prSet/>
      <dgm:spPr/>
      <dgm:t>
        <a:bodyPr/>
        <a:lstStyle/>
        <a:p>
          <a:r>
            <a:rPr lang="en-US"/>
            <a:t>Post-Adjudication Rights of Persons Subject to Guardianship</a:t>
          </a:r>
        </a:p>
      </dgm:t>
    </dgm:pt>
    <dgm:pt modelId="{5254E712-2C59-4999-A54C-218A0D3B271C}" type="parTrans" cxnId="{F279AAEB-4E84-4237-8B93-B4946A42FB7B}">
      <dgm:prSet/>
      <dgm:spPr/>
      <dgm:t>
        <a:bodyPr/>
        <a:lstStyle/>
        <a:p>
          <a:endParaRPr lang="en-US"/>
        </a:p>
      </dgm:t>
    </dgm:pt>
    <dgm:pt modelId="{0B9A92A8-3182-4450-99EF-A8FA5146EA0A}" type="sibTrans" cxnId="{F279AAEB-4E84-4237-8B93-B4946A42FB7B}">
      <dgm:prSet/>
      <dgm:spPr/>
      <dgm:t>
        <a:bodyPr/>
        <a:lstStyle/>
        <a:p>
          <a:endParaRPr lang="en-US"/>
        </a:p>
      </dgm:t>
    </dgm:pt>
    <dgm:pt modelId="{123A23FD-BE32-4EFD-BD46-E7CA5B7EF2F1}">
      <dgm:prSet/>
      <dgm:spPr/>
      <dgm:t>
        <a:bodyPr/>
        <a:lstStyle/>
        <a:p>
          <a:r>
            <a:rPr lang="en-US"/>
            <a:t>Supported Decision Making</a:t>
          </a:r>
        </a:p>
      </dgm:t>
    </dgm:pt>
    <dgm:pt modelId="{C639025A-3F38-4149-B92B-4FEF1288A7B8}" type="parTrans" cxnId="{B32E70C7-EE91-4557-A7CE-DF0D2E436D2B}">
      <dgm:prSet/>
      <dgm:spPr/>
      <dgm:t>
        <a:bodyPr/>
        <a:lstStyle/>
        <a:p>
          <a:endParaRPr lang="en-US"/>
        </a:p>
      </dgm:t>
    </dgm:pt>
    <dgm:pt modelId="{860C7E70-FC8C-4AEE-883B-50C221D220BF}" type="sibTrans" cxnId="{B32E70C7-EE91-4557-A7CE-DF0D2E436D2B}">
      <dgm:prSet/>
      <dgm:spPr/>
      <dgm:t>
        <a:bodyPr/>
        <a:lstStyle/>
        <a:p>
          <a:endParaRPr lang="en-US"/>
        </a:p>
      </dgm:t>
    </dgm:pt>
    <dgm:pt modelId="{5CBD1830-0BC3-4113-A095-E751C8748627}">
      <dgm:prSet/>
      <dgm:spPr/>
      <dgm:t>
        <a:bodyPr/>
        <a:lstStyle/>
        <a:p>
          <a:r>
            <a:rPr lang="en-US"/>
            <a:t>Limited Guardianship, Protective Arrangements and Guardianship Pipelines</a:t>
          </a:r>
        </a:p>
      </dgm:t>
    </dgm:pt>
    <dgm:pt modelId="{A2E7E902-0422-4BF8-8217-790BF2A36B82}" type="parTrans" cxnId="{1CF20A02-5014-41F4-97CE-0135CBEF1F63}">
      <dgm:prSet/>
      <dgm:spPr/>
      <dgm:t>
        <a:bodyPr/>
        <a:lstStyle/>
        <a:p>
          <a:endParaRPr lang="en-US"/>
        </a:p>
      </dgm:t>
    </dgm:pt>
    <dgm:pt modelId="{3B83AB9C-A996-4CDD-A51A-5A4309CD17AD}" type="sibTrans" cxnId="{1CF20A02-5014-41F4-97CE-0135CBEF1F63}">
      <dgm:prSet/>
      <dgm:spPr/>
      <dgm:t>
        <a:bodyPr/>
        <a:lstStyle/>
        <a:p>
          <a:endParaRPr lang="en-US"/>
        </a:p>
      </dgm:t>
    </dgm:pt>
    <dgm:pt modelId="{09B7A5EB-5291-47A0-9FB6-97E8CF2923A1}">
      <dgm:prSet/>
      <dgm:spPr/>
      <dgm:t>
        <a:bodyPr/>
        <a:lstStyle/>
        <a:p>
          <a:r>
            <a:rPr lang="en-US"/>
            <a:t>Rethinking Monitoring and Addressing Abuse by Guardians</a:t>
          </a:r>
        </a:p>
      </dgm:t>
    </dgm:pt>
    <dgm:pt modelId="{54CA032E-AD16-452B-A736-C6F4AB3C18D4}" type="parTrans" cxnId="{00780BCF-7F5F-41F5-AA58-E643E8339A6A}">
      <dgm:prSet/>
      <dgm:spPr/>
      <dgm:t>
        <a:bodyPr/>
        <a:lstStyle/>
        <a:p>
          <a:endParaRPr lang="en-US"/>
        </a:p>
      </dgm:t>
    </dgm:pt>
    <dgm:pt modelId="{2CC9FEB0-8840-4934-B006-A2FFF938E6AC}" type="sibTrans" cxnId="{00780BCF-7F5F-41F5-AA58-E643E8339A6A}">
      <dgm:prSet/>
      <dgm:spPr/>
      <dgm:t>
        <a:bodyPr/>
        <a:lstStyle/>
        <a:p>
          <a:endParaRPr lang="en-US"/>
        </a:p>
      </dgm:t>
    </dgm:pt>
    <dgm:pt modelId="{921FD523-617B-4B59-A6D4-BABEF8E8056D}">
      <dgm:prSet/>
      <dgm:spPr/>
      <dgm:t>
        <a:bodyPr/>
        <a:lstStyle/>
        <a:p>
          <a:r>
            <a:rPr lang="en-US"/>
            <a:t>Fiduciary Responsibilities and Tensions</a:t>
          </a:r>
        </a:p>
      </dgm:t>
    </dgm:pt>
    <dgm:pt modelId="{EC467987-9188-4D3E-B14D-4BCE560CDFB4}" type="parTrans" cxnId="{E346ADF9-B95F-4F50-9BD5-901ECAE530A3}">
      <dgm:prSet/>
      <dgm:spPr/>
      <dgm:t>
        <a:bodyPr/>
        <a:lstStyle/>
        <a:p>
          <a:endParaRPr lang="en-US"/>
        </a:p>
      </dgm:t>
    </dgm:pt>
    <dgm:pt modelId="{CF57A10C-1BA0-4AD5-A18F-D16FCEA37AA1}" type="sibTrans" cxnId="{E346ADF9-B95F-4F50-9BD5-901ECAE530A3}">
      <dgm:prSet/>
      <dgm:spPr/>
      <dgm:t>
        <a:bodyPr/>
        <a:lstStyle/>
        <a:p>
          <a:endParaRPr lang="en-US"/>
        </a:p>
      </dgm:t>
    </dgm:pt>
    <dgm:pt modelId="{8FFBA651-E560-4005-B765-ADA6803919E5}">
      <dgm:prSet/>
      <dgm:spPr/>
      <dgm:t>
        <a:bodyPr/>
        <a:lstStyle/>
        <a:p>
          <a:r>
            <a:rPr lang="en-US"/>
            <a:t>Developing a Guardianship Court Improvement Program </a:t>
          </a:r>
        </a:p>
      </dgm:t>
    </dgm:pt>
    <dgm:pt modelId="{13CDDE1A-CF09-4575-81BA-78C655E74855}" type="parTrans" cxnId="{188EECF5-8A38-4295-81A4-794EDB7CD80A}">
      <dgm:prSet/>
      <dgm:spPr/>
      <dgm:t>
        <a:bodyPr/>
        <a:lstStyle/>
        <a:p>
          <a:endParaRPr lang="en-US"/>
        </a:p>
      </dgm:t>
    </dgm:pt>
    <dgm:pt modelId="{A9B2FBA6-282E-4915-8C03-E30447C2A239}" type="sibTrans" cxnId="{188EECF5-8A38-4295-81A4-794EDB7CD80A}">
      <dgm:prSet/>
      <dgm:spPr/>
      <dgm:t>
        <a:bodyPr/>
        <a:lstStyle/>
        <a:p>
          <a:endParaRPr lang="en-US"/>
        </a:p>
      </dgm:t>
    </dgm:pt>
    <dgm:pt modelId="{4B95170D-F25D-4EDD-BA10-7E126F7695E6}" type="pres">
      <dgm:prSet presAssocID="{7A2F7AAC-E6A5-4EAB-8707-C284A98D6215}" presName="linear" presStyleCnt="0">
        <dgm:presLayoutVars>
          <dgm:animLvl val="lvl"/>
          <dgm:resizeHandles val="exact"/>
        </dgm:presLayoutVars>
      </dgm:prSet>
      <dgm:spPr/>
    </dgm:pt>
    <dgm:pt modelId="{FC6E66C6-EA96-4ADA-9E36-2A0F6E884E5E}" type="pres">
      <dgm:prSet presAssocID="{DF848BC1-3A49-4EE0-A66A-5C274E256270}" presName="parentText" presStyleLbl="node1" presStyleIdx="0" presStyleCnt="6">
        <dgm:presLayoutVars>
          <dgm:chMax val="0"/>
          <dgm:bulletEnabled val="1"/>
        </dgm:presLayoutVars>
      </dgm:prSet>
      <dgm:spPr/>
    </dgm:pt>
    <dgm:pt modelId="{CB8F3DB7-9C72-4B94-8028-567C096BBB4D}" type="pres">
      <dgm:prSet presAssocID="{0B9A92A8-3182-4450-99EF-A8FA5146EA0A}" presName="spacer" presStyleCnt="0"/>
      <dgm:spPr/>
    </dgm:pt>
    <dgm:pt modelId="{D844820C-033C-4B15-A683-ED388DCE0E49}" type="pres">
      <dgm:prSet presAssocID="{123A23FD-BE32-4EFD-BD46-E7CA5B7EF2F1}" presName="parentText" presStyleLbl="node1" presStyleIdx="1" presStyleCnt="6">
        <dgm:presLayoutVars>
          <dgm:chMax val="0"/>
          <dgm:bulletEnabled val="1"/>
        </dgm:presLayoutVars>
      </dgm:prSet>
      <dgm:spPr/>
    </dgm:pt>
    <dgm:pt modelId="{AB7F66ED-85A5-4CB7-B853-20CF9F64C1A2}" type="pres">
      <dgm:prSet presAssocID="{860C7E70-FC8C-4AEE-883B-50C221D220BF}" presName="spacer" presStyleCnt="0"/>
      <dgm:spPr/>
    </dgm:pt>
    <dgm:pt modelId="{2664030C-C698-44BC-9960-889E9412B357}" type="pres">
      <dgm:prSet presAssocID="{5CBD1830-0BC3-4113-A095-E751C8748627}" presName="parentText" presStyleLbl="node1" presStyleIdx="2" presStyleCnt="6">
        <dgm:presLayoutVars>
          <dgm:chMax val="0"/>
          <dgm:bulletEnabled val="1"/>
        </dgm:presLayoutVars>
      </dgm:prSet>
      <dgm:spPr/>
    </dgm:pt>
    <dgm:pt modelId="{4478E246-9365-48DC-B9DF-84A939C800ED}" type="pres">
      <dgm:prSet presAssocID="{3B83AB9C-A996-4CDD-A51A-5A4309CD17AD}" presName="spacer" presStyleCnt="0"/>
      <dgm:spPr/>
    </dgm:pt>
    <dgm:pt modelId="{96DB72EB-463C-49CF-94D9-7050B49911CC}" type="pres">
      <dgm:prSet presAssocID="{09B7A5EB-5291-47A0-9FB6-97E8CF2923A1}" presName="parentText" presStyleLbl="node1" presStyleIdx="3" presStyleCnt="6">
        <dgm:presLayoutVars>
          <dgm:chMax val="0"/>
          <dgm:bulletEnabled val="1"/>
        </dgm:presLayoutVars>
      </dgm:prSet>
      <dgm:spPr/>
    </dgm:pt>
    <dgm:pt modelId="{79E0A9D9-192A-40B4-9120-0AE664FBCF8D}" type="pres">
      <dgm:prSet presAssocID="{2CC9FEB0-8840-4934-B006-A2FFF938E6AC}" presName="spacer" presStyleCnt="0"/>
      <dgm:spPr/>
    </dgm:pt>
    <dgm:pt modelId="{4FB18832-1739-41C5-9232-7FA5BB7BCCA3}" type="pres">
      <dgm:prSet presAssocID="{921FD523-617B-4B59-A6D4-BABEF8E8056D}" presName="parentText" presStyleLbl="node1" presStyleIdx="4" presStyleCnt="6">
        <dgm:presLayoutVars>
          <dgm:chMax val="0"/>
          <dgm:bulletEnabled val="1"/>
        </dgm:presLayoutVars>
      </dgm:prSet>
      <dgm:spPr/>
    </dgm:pt>
    <dgm:pt modelId="{4B1B11F9-6021-4292-8ABD-38707CCFF543}" type="pres">
      <dgm:prSet presAssocID="{CF57A10C-1BA0-4AD5-A18F-D16FCEA37AA1}" presName="spacer" presStyleCnt="0"/>
      <dgm:spPr/>
    </dgm:pt>
    <dgm:pt modelId="{98CFF442-94AA-4635-9227-759C1FE4B496}" type="pres">
      <dgm:prSet presAssocID="{8FFBA651-E560-4005-B765-ADA6803919E5}" presName="parentText" presStyleLbl="node1" presStyleIdx="5" presStyleCnt="6">
        <dgm:presLayoutVars>
          <dgm:chMax val="0"/>
          <dgm:bulletEnabled val="1"/>
        </dgm:presLayoutVars>
      </dgm:prSet>
      <dgm:spPr/>
    </dgm:pt>
  </dgm:ptLst>
  <dgm:cxnLst>
    <dgm:cxn modelId="{1CF20A02-5014-41F4-97CE-0135CBEF1F63}" srcId="{7A2F7AAC-E6A5-4EAB-8707-C284A98D6215}" destId="{5CBD1830-0BC3-4113-A095-E751C8748627}" srcOrd="2" destOrd="0" parTransId="{A2E7E902-0422-4BF8-8217-790BF2A36B82}" sibTransId="{3B83AB9C-A996-4CDD-A51A-5A4309CD17AD}"/>
    <dgm:cxn modelId="{637ABE3A-D6BE-4DCF-B93F-C5410497EC04}" type="presOf" srcId="{123A23FD-BE32-4EFD-BD46-E7CA5B7EF2F1}" destId="{D844820C-033C-4B15-A683-ED388DCE0E49}" srcOrd="0" destOrd="0" presId="urn:microsoft.com/office/officeart/2005/8/layout/vList2"/>
    <dgm:cxn modelId="{9B98635B-52B0-4A78-895F-96C6C167EA03}" type="presOf" srcId="{5CBD1830-0BC3-4113-A095-E751C8748627}" destId="{2664030C-C698-44BC-9960-889E9412B357}" srcOrd="0" destOrd="0" presId="urn:microsoft.com/office/officeart/2005/8/layout/vList2"/>
    <dgm:cxn modelId="{2B04039D-5496-49B9-B92D-E3A487AED5F1}" type="presOf" srcId="{8FFBA651-E560-4005-B765-ADA6803919E5}" destId="{98CFF442-94AA-4635-9227-759C1FE4B496}" srcOrd="0" destOrd="0" presId="urn:microsoft.com/office/officeart/2005/8/layout/vList2"/>
    <dgm:cxn modelId="{2B7943AC-A978-4C73-8920-1683C76E5B06}" type="presOf" srcId="{09B7A5EB-5291-47A0-9FB6-97E8CF2923A1}" destId="{96DB72EB-463C-49CF-94D9-7050B49911CC}" srcOrd="0" destOrd="0" presId="urn:microsoft.com/office/officeart/2005/8/layout/vList2"/>
    <dgm:cxn modelId="{B32E70C7-EE91-4557-A7CE-DF0D2E436D2B}" srcId="{7A2F7AAC-E6A5-4EAB-8707-C284A98D6215}" destId="{123A23FD-BE32-4EFD-BD46-E7CA5B7EF2F1}" srcOrd="1" destOrd="0" parTransId="{C639025A-3F38-4149-B92B-4FEF1288A7B8}" sibTransId="{860C7E70-FC8C-4AEE-883B-50C221D220BF}"/>
    <dgm:cxn modelId="{00780BCF-7F5F-41F5-AA58-E643E8339A6A}" srcId="{7A2F7AAC-E6A5-4EAB-8707-C284A98D6215}" destId="{09B7A5EB-5291-47A0-9FB6-97E8CF2923A1}" srcOrd="3" destOrd="0" parTransId="{54CA032E-AD16-452B-A736-C6F4AB3C18D4}" sibTransId="{2CC9FEB0-8840-4934-B006-A2FFF938E6AC}"/>
    <dgm:cxn modelId="{F279AAEB-4E84-4237-8B93-B4946A42FB7B}" srcId="{7A2F7AAC-E6A5-4EAB-8707-C284A98D6215}" destId="{DF848BC1-3A49-4EE0-A66A-5C274E256270}" srcOrd="0" destOrd="0" parTransId="{5254E712-2C59-4999-A54C-218A0D3B271C}" sibTransId="{0B9A92A8-3182-4450-99EF-A8FA5146EA0A}"/>
    <dgm:cxn modelId="{3C71B3F2-C551-450E-B2EB-772B6A8CD049}" type="presOf" srcId="{DF848BC1-3A49-4EE0-A66A-5C274E256270}" destId="{FC6E66C6-EA96-4ADA-9E36-2A0F6E884E5E}" srcOrd="0" destOrd="0" presId="urn:microsoft.com/office/officeart/2005/8/layout/vList2"/>
    <dgm:cxn modelId="{188EECF5-8A38-4295-81A4-794EDB7CD80A}" srcId="{7A2F7AAC-E6A5-4EAB-8707-C284A98D6215}" destId="{8FFBA651-E560-4005-B765-ADA6803919E5}" srcOrd="5" destOrd="0" parTransId="{13CDDE1A-CF09-4575-81BA-78C655E74855}" sibTransId="{A9B2FBA6-282E-4915-8C03-E30447C2A239}"/>
    <dgm:cxn modelId="{E346ADF9-B95F-4F50-9BD5-901ECAE530A3}" srcId="{7A2F7AAC-E6A5-4EAB-8707-C284A98D6215}" destId="{921FD523-617B-4B59-A6D4-BABEF8E8056D}" srcOrd="4" destOrd="0" parTransId="{EC467987-9188-4D3E-B14D-4BCE560CDFB4}" sibTransId="{CF57A10C-1BA0-4AD5-A18F-D16FCEA37AA1}"/>
    <dgm:cxn modelId="{C9A8F0FF-BFC0-46FB-AE30-1C85A77EF9E1}" type="presOf" srcId="{921FD523-617B-4B59-A6D4-BABEF8E8056D}" destId="{4FB18832-1739-41C5-9232-7FA5BB7BCCA3}" srcOrd="0" destOrd="0" presId="urn:microsoft.com/office/officeart/2005/8/layout/vList2"/>
    <dgm:cxn modelId="{341EF3FF-A9B7-494A-9099-A1812FD489E9}" type="presOf" srcId="{7A2F7AAC-E6A5-4EAB-8707-C284A98D6215}" destId="{4B95170D-F25D-4EDD-BA10-7E126F7695E6}" srcOrd="0" destOrd="0" presId="urn:microsoft.com/office/officeart/2005/8/layout/vList2"/>
    <dgm:cxn modelId="{13226E2F-7543-479E-8501-79618CBAB49A}" type="presParOf" srcId="{4B95170D-F25D-4EDD-BA10-7E126F7695E6}" destId="{FC6E66C6-EA96-4ADA-9E36-2A0F6E884E5E}" srcOrd="0" destOrd="0" presId="urn:microsoft.com/office/officeart/2005/8/layout/vList2"/>
    <dgm:cxn modelId="{B1D61C74-4601-4640-ABBF-3D1FE9441981}" type="presParOf" srcId="{4B95170D-F25D-4EDD-BA10-7E126F7695E6}" destId="{CB8F3DB7-9C72-4B94-8028-567C096BBB4D}" srcOrd="1" destOrd="0" presId="urn:microsoft.com/office/officeart/2005/8/layout/vList2"/>
    <dgm:cxn modelId="{F10C9E43-527F-4375-B917-9C1EB3515655}" type="presParOf" srcId="{4B95170D-F25D-4EDD-BA10-7E126F7695E6}" destId="{D844820C-033C-4B15-A683-ED388DCE0E49}" srcOrd="2" destOrd="0" presId="urn:microsoft.com/office/officeart/2005/8/layout/vList2"/>
    <dgm:cxn modelId="{B7ECBB38-26E8-4A59-B5DC-93F5F99CC56D}" type="presParOf" srcId="{4B95170D-F25D-4EDD-BA10-7E126F7695E6}" destId="{AB7F66ED-85A5-4CB7-B853-20CF9F64C1A2}" srcOrd="3" destOrd="0" presId="urn:microsoft.com/office/officeart/2005/8/layout/vList2"/>
    <dgm:cxn modelId="{310DC154-8DEB-42C9-81A9-D01A74D2F5F5}" type="presParOf" srcId="{4B95170D-F25D-4EDD-BA10-7E126F7695E6}" destId="{2664030C-C698-44BC-9960-889E9412B357}" srcOrd="4" destOrd="0" presId="urn:microsoft.com/office/officeart/2005/8/layout/vList2"/>
    <dgm:cxn modelId="{3ACC0BB5-CDF0-49E5-94BF-20D384FEAB92}" type="presParOf" srcId="{4B95170D-F25D-4EDD-BA10-7E126F7695E6}" destId="{4478E246-9365-48DC-B9DF-84A939C800ED}" srcOrd="5" destOrd="0" presId="urn:microsoft.com/office/officeart/2005/8/layout/vList2"/>
    <dgm:cxn modelId="{0F4D82F2-C2A8-4D57-ADF7-2204F4E54F92}" type="presParOf" srcId="{4B95170D-F25D-4EDD-BA10-7E126F7695E6}" destId="{96DB72EB-463C-49CF-94D9-7050B49911CC}" srcOrd="6" destOrd="0" presId="urn:microsoft.com/office/officeart/2005/8/layout/vList2"/>
    <dgm:cxn modelId="{5F064D01-4183-4F5F-9B2B-0D85A9BAD415}" type="presParOf" srcId="{4B95170D-F25D-4EDD-BA10-7E126F7695E6}" destId="{79E0A9D9-192A-40B4-9120-0AE664FBCF8D}" srcOrd="7" destOrd="0" presId="urn:microsoft.com/office/officeart/2005/8/layout/vList2"/>
    <dgm:cxn modelId="{6BE1E797-AB14-45FE-A034-E19E5DE99651}" type="presParOf" srcId="{4B95170D-F25D-4EDD-BA10-7E126F7695E6}" destId="{4FB18832-1739-41C5-9232-7FA5BB7BCCA3}" srcOrd="8" destOrd="0" presId="urn:microsoft.com/office/officeart/2005/8/layout/vList2"/>
    <dgm:cxn modelId="{C59D75A5-9BDA-4395-9368-A7A8EAAD8B53}" type="presParOf" srcId="{4B95170D-F25D-4EDD-BA10-7E126F7695E6}" destId="{4B1B11F9-6021-4292-8ABD-38707CCFF543}" srcOrd="9" destOrd="0" presId="urn:microsoft.com/office/officeart/2005/8/layout/vList2"/>
    <dgm:cxn modelId="{C0FF8F69-ECD3-4BC8-9109-866C54797082}" type="presParOf" srcId="{4B95170D-F25D-4EDD-BA10-7E126F7695E6}" destId="{98CFF442-94AA-4635-9227-759C1FE4B49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279B3B8-4D48-42B4-ABB4-EA4A3BE12AA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15BCE2-985E-4A73-879F-4ECC48A133DC}">
      <dgm:prSet/>
      <dgm:spPr/>
      <dgm:t>
        <a:bodyPr/>
        <a:lstStyle/>
        <a:p>
          <a:r>
            <a:rPr lang="en-US"/>
            <a:t>Recommendation 2.3</a:t>
          </a:r>
        </a:p>
      </dgm:t>
    </dgm:pt>
    <dgm:pt modelId="{9CE1B197-73FB-4585-8AE6-65FC77774B8B}" type="parTrans" cxnId="{D6157BAE-80E6-431B-945B-A827933BB19C}">
      <dgm:prSet/>
      <dgm:spPr/>
      <dgm:t>
        <a:bodyPr/>
        <a:lstStyle/>
        <a:p>
          <a:endParaRPr lang="en-US"/>
        </a:p>
      </dgm:t>
    </dgm:pt>
    <dgm:pt modelId="{6574CA21-A0F0-49F8-B82D-3D02ACDD5D7A}" type="sibTrans" cxnId="{D6157BAE-80E6-431B-945B-A827933BB19C}">
      <dgm:prSet/>
      <dgm:spPr/>
      <dgm:t>
        <a:bodyPr/>
        <a:lstStyle/>
        <a:p>
          <a:endParaRPr lang="en-US"/>
        </a:p>
      </dgm:t>
    </dgm:pt>
    <dgm:pt modelId="{AC3FC365-A2AF-4F24-B54C-E300626ECC54}">
      <dgm:prSet/>
      <dgm:spPr/>
      <dgm:t>
        <a:bodyPr/>
        <a:lstStyle/>
        <a:p>
          <a:r>
            <a:rPr lang="en-US"/>
            <a:t>Statutes, court rules, policies and processes in every state should require courts to consider supported decision-making as one of the alternatives to guardianship at appointing and periodically thereafter </a:t>
          </a:r>
        </a:p>
      </dgm:t>
    </dgm:pt>
    <dgm:pt modelId="{CA0AA967-C622-4F21-AD0D-0AA9FF13AE7C}" type="parTrans" cxnId="{2539C2F4-0E15-463A-9661-8C887C64170C}">
      <dgm:prSet/>
      <dgm:spPr/>
      <dgm:t>
        <a:bodyPr/>
        <a:lstStyle/>
        <a:p>
          <a:endParaRPr lang="en-US"/>
        </a:p>
      </dgm:t>
    </dgm:pt>
    <dgm:pt modelId="{A1505789-B111-4B21-881B-6957A0587BA5}" type="sibTrans" cxnId="{2539C2F4-0E15-463A-9661-8C887C64170C}">
      <dgm:prSet/>
      <dgm:spPr/>
      <dgm:t>
        <a:bodyPr/>
        <a:lstStyle/>
        <a:p>
          <a:endParaRPr lang="en-US"/>
        </a:p>
      </dgm:t>
    </dgm:pt>
    <dgm:pt modelId="{D7722594-ADF1-4930-8136-1246B979F7A3}" type="pres">
      <dgm:prSet presAssocID="{A279B3B8-4D48-42B4-ABB4-EA4A3BE12AA3}" presName="linear" presStyleCnt="0">
        <dgm:presLayoutVars>
          <dgm:animLvl val="lvl"/>
          <dgm:resizeHandles val="exact"/>
        </dgm:presLayoutVars>
      </dgm:prSet>
      <dgm:spPr/>
    </dgm:pt>
    <dgm:pt modelId="{243D884C-D3C2-444C-B070-B2D869B262DA}" type="pres">
      <dgm:prSet presAssocID="{5D15BCE2-985E-4A73-879F-4ECC48A133DC}" presName="parentText" presStyleLbl="node1" presStyleIdx="0" presStyleCnt="2">
        <dgm:presLayoutVars>
          <dgm:chMax val="0"/>
          <dgm:bulletEnabled val="1"/>
        </dgm:presLayoutVars>
      </dgm:prSet>
      <dgm:spPr/>
    </dgm:pt>
    <dgm:pt modelId="{2A949195-314F-4CA7-9B59-D09C19EC52ED}" type="pres">
      <dgm:prSet presAssocID="{6574CA21-A0F0-49F8-B82D-3D02ACDD5D7A}" presName="spacer" presStyleCnt="0"/>
      <dgm:spPr/>
    </dgm:pt>
    <dgm:pt modelId="{206769B5-E085-4ABD-8638-672138490698}" type="pres">
      <dgm:prSet presAssocID="{AC3FC365-A2AF-4F24-B54C-E300626ECC54}" presName="parentText" presStyleLbl="node1" presStyleIdx="1" presStyleCnt="2">
        <dgm:presLayoutVars>
          <dgm:chMax val="0"/>
          <dgm:bulletEnabled val="1"/>
        </dgm:presLayoutVars>
      </dgm:prSet>
      <dgm:spPr/>
    </dgm:pt>
  </dgm:ptLst>
  <dgm:cxnLst>
    <dgm:cxn modelId="{D80ED769-70E3-4042-A06C-6D4A1E237D68}" type="presOf" srcId="{5D15BCE2-985E-4A73-879F-4ECC48A133DC}" destId="{243D884C-D3C2-444C-B070-B2D869B262DA}" srcOrd="0" destOrd="0" presId="urn:microsoft.com/office/officeart/2005/8/layout/vList2"/>
    <dgm:cxn modelId="{D6157BAE-80E6-431B-945B-A827933BB19C}" srcId="{A279B3B8-4D48-42B4-ABB4-EA4A3BE12AA3}" destId="{5D15BCE2-985E-4A73-879F-4ECC48A133DC}" srcOrd="0" destOrd="0" parTransId="{9CE1B197-73FB-4585-8AE6-65FC77774B8B}" sibTransId="{6574CA21-A0F0-49F8-B82D-3D02ACDD5D7A}"/>
    <dgm:cxn modelId="{5CFA89B6-0C50-44D2-9B57-31E8F51B52D0}" type="presOf" srcId="{AC3FC365-A2AF-4F24-B54C-E300626ECC54}" destId="{206769B5-E085-4ABD-8638-672138490698}" srcOrd="0" destOrd="0" presId="urn:microsoft.com/office/officeart/2005/8/layout/vList2"/>
    <dgm:cxn modelId="{26CE7ECA-00F6-4E63-9721-1742B72D6C07}" type="presOf" srcId="{A279B3B8-4D48-42B4-ABB4-EA4A3BE12AA3}" destId="{D7722594-ADF1-4930-8136-1246B979F7A3}" srcOrd="0" destOrd="0" presId="urn:microsoft.com/office/officeart/2005/8/layout/vList2"/>
    <dgm:cxn modelId="{2539C2F4-0E15-463A-9661-8C887C64170C}" srcId="{A279B3B8-4D48-42B4-ABB4-EA4A3BE12AA3}" destId="{AC3FC365-A2AF-4F24-B54C-E300626ECC54}" srcOrd="1" destOrd="0" parTransId="{CA0AA967-C622-4F21-AD0D-0AA9FF13AE7C}" sibTransId="{A1505789-B111-4B21-881B-6957A0587BA5}"/>
    <dgm:cxn modelId="{1182AD7A-804F-4E4C-B243-7304D5A87EE3}" type="presParOf" srcId="{D7722594-ADF1-4930-8136-1246B979F7A3}" destId="{243D884C-D3C2-444C-B070-B2D869B262DA}" srcOrd="0" destOrd="0" presId="urn:microsoft.com/office/officeart/2005/8/layout/vList2"/>
    <dgm:cxn modelId="{B950C5C2-F394-4FF8-A356-6C7559CAC6DE}" type="presParOf" srcId="{D7722594-ADF1-4930-8136-1246B979F7A3}" destId="{2A949195-314F-4CA7-9B59-D09C19EC52ED}" srcOrd="1" destOrd="0" presId="urn:microsoft.com/office/officeart/2005/8/layout/vList2"/>
    <dgm:cxn modelId="{E214F5A1-6344-4E33-89DE-D941F9AFEB0C}" type="presParOf" srcId="{D7722594-ADF1-4930-8136-1246B979F7A3}" destId="{206769B5-E085-4ABD-8638-67213849069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84D50D-8C20-41D0-88D8-D1FAED86275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DBE86A6-F1CD-4118-A68F-B127388D2FD7}">
      <dgm:prSet/>
      <dgm:spPr/>
      <dgm:t>
        <a:bodyPr/>
        <a:lstStyle/>
        <a:p>
          <a:r>
            <a:rPr lang="en-US"/>
            <a:t>Recommendation 2.4</a:t>
          </a:r>
        </a:p>
      </dgm:t>
    </dgm:pt>
    <dgm:pt modelId="{82C654A7-BAA2-49CF-AA9F-5263ADAA8D11}" type="parTrans" cxnId="{43781BD6-6854-43AC-BBB0-7D4D148FF650}">
      <dgm:prSet/>
      <dgm:spPr/>
      <dgm:t>
        <a:bodyPr/>
        <a:lstStyle/>
        <a:p>
          <a:endParaRPr lang="en-US"/>
        </a:p>
      </dgm:t>
    </dgm:pt>
    <dgm:pt modelId="{713DA257-D9C2-4A8C-8944-111AE2453FB3}" type="sibTrans" cxnId="{43781BD6-6854-43AC-BBB0-7D4D148FF650}">
      <dgm:prSet/>
      <dgm:spPr/>
      <dgm:t>
        <a:bodyPr/>
        <a:lstStyle/>
        <a:p>
          <a:endParaRPr lang="en-US"/>
        </a:p>
      </dgm:t>
    </dgm:pt>
    <dgm:pt modelId="{3757433F-0E1D-40B3-B72E-F024D797C106}">
      <dgm:prSet/>
      <dgm:spPr/>
      <dgm:t>
        <a:bodyPr/>
        <a:lstStyle/>
        <a:p>
          <a:r>
            <a:rPr lang="en-US"/>
            <a:t>The Dep’t of Justice &amp; other federal and state agencies should recognize that supported decision making can be a reasonable accommodation under the ADA </a:t>
          </a:r>
        </a:p>
      </dgm:t>
    </dgm:pt>
    <dgm:pt modelId="{B8A70E3D-7DF0-4076-AB16-77BD3239FED6}" type="parTrans" cxnId="{95EF1E83-4455-4095-9035-097D2C9D0EB6}">
      <dgm:prSet/>
      <dgm:spPr/>
      <dgm:t>
        <a:bodyPr/>
        <a:lstStyle/>
        <a:p>
          <a:endParaRPr lang="en-US"/>
        </a:p>
      </dgm:t>
    </dgm:pt>
    <dgm:pt modelId="{B6FD8C2D-BD2D-48A5-99A7-0F377CBB550E}" type="sibTrans" cxnId="{95EF1E83-4455-4095-9035-097D2C9D0EB6}">
      <dgm:prSet/>
      <dgm:spPr/>
      <dgm:t>
        <a:bodyPr/>
        <a:lstStyle/>
        <a:p>
          <a:endParaRPr lang="en-US"/>
        </a:p>
      </dgm:t>
    </dgm:pt>
    <dgm:pt modelId="{F3F4A8F1-7181-4FD8-92BE-8026F964E672}" type="pres">
      <dgm:prSet presAssocID="{5B84D50D-8C20-41D0-88D8-D1FAED86275B}" presName="diagram" presStyleCnt="0">
        <dgm:presLayoutVars>
          <dgm:dir/>
          <dgm:resizeHandles val="exact"/>
        </dgm:presLayoutVars>
      </dgm:prSet>
      <dgm:spPr/>
    </dgm:pt>
    <dgm:pt modelId="{420F1AF4-2861-4B32-B5E9-75E114F8F9E9}" type="pres">
      <dgm:prSet presAssocID="{0DBE86A6-F1CD-4118-A68F-B127388D2FD7}" presName="node" presStyleLbl="node1" presStyleIdx="0" presStyleCnt="2">
        <dgm:presLayoutVars>
          <dgm:bulletEnabled val="1"/>
        </dgm:presLayoutVars>
      </dgm:prSet>
      <dgm:spPr/>
    </dgm:pt>
    <dgm:pt modelId="{B5ECD417-7E61-49EB-A1C2-B8EB152FE848}" type="pres">
      <dgm:prSet presAssocID="{713DA257-D9C2-4A8C-8944-111AE2453FB3}" presName="sibTrans" presStyleCnt="0"/>
      <dgm:spPr/>
    </dgm:pt>
    <dgm:pt modelId="{E0C755C1-CB6F-4BDA-8DA0-21C74CBF9196}" type="pres">
      <dgm:prSet presAssocID="{3757433F-0E1D-40B3-B72E-F024D797C106}" presName="node" presStyleLbl="node1" presStyleIdx="1" presStyleCnt="2">
        <dgm:presLayoutVars>
          <dgm:bulletEnabled val="1"/>
        </dgm:presLayoutVars>
      </dgm:prSet>
      <dgm:spPr/>
    </dgm:pt>
  </dgm:ptLst>
  <dgm:cxnLst>
    <dgm:cxn modelId="{95EF1E83-4455-4095-9035-097D2C9D0EB6}" srcId="{5B84D50D-8C20-41D0-88D8-D1FAED86275B}" destId="{3757433F-0E1D-40B3-B72E-F024D797C106}" srcOrd="1" destOrd="0" parTransId="{B8A70E3D-7DF0-4076-AB16-77BD3239FED6}" sibTransId="{B6FD8C2D-BD2D-48A5-99A7-0F377CBB550E}"/>
    <dgm:cxn modelId="{53073186-4AB1-4B1F-A1F3-5CC1305BE9A4}" type="presOf" srcId="{0DBE86A6-F1CD-4118-A68F-B127388D2FD7}" destId="{420F1AF4-2861-4B32-B5E9-75E114F8F9E9}" srcOrd="0" destOrd="0" presId="urn:microsoft.com/office/officeart/2005/8/layout/default"/>
    <dgm:cxn modelId="{F78B7CAF-FD84-45E2-BFBD-AEEE1C5543B1}" type="presOf" srcId="{5B84D50D-8C20-41D0-88D8-D1FAED86275B}" destId="{F3F4A8F1-7181-4FD8-92BE-8026F964E672}" srcOrd="0" destOrd="0" presId="urn:microsoft.com/office/officeart/2005/8/layout/default"/>
    <dgm:cxn modelId="{9CD251BD-9079-4973-9669-65AC4FE453E2}" type="presOf" srcId="{3757433F-0E1D-40B3-B72E-F024D797C106}" destId="{E0C755C1-CB6F-4BDA-8DA0-21C74CBF9196}" srcOrd="0" destOrd="0" presId="urn:microsoft.com/office/officeart/2005/8/layout/default"/>
    <dgm:cxn modelId="{43781BD6-6854-43AC-BBB0-7D4D148FF650}" srcId="{5B84D50D-8C20-41D0-88D8-D1FAED86275B}" destId="{0DBE86A6-F1CD-4118-A68F-B127388D2FD7}" srcOrd="0" destOrd="0" parTransId="{82C654A7-BAA2-49CF-AA9F-5263ADAA8D11}" sibTransId="{713DA257-D9C2-4A8C-8944-111AE2453FB3}"/>
    <dgm:cxn modelId="{76B5202C-B847-4729-A3E3-E25349454492}" type="presParOf" srcId="{F3F4A8F1-7181-4FD8-92BE-8026F964E672}" destId="{420F1AF4-2861-4B32-B5E9-75E114F8F9E9}" srcOrd="0" destOrd="0" presId="urn:microsoft.com/office/officeart/2005/8/layout/default"/>
    <dgm:cxn modelId="{481D89E8-A054-4BB2-BD2A-D177A5F8A9DE}" type="presParOf" srcId="{F3F4A8F1-7181-4FD8-92BE-8026F964E672}" destId="{B5ECD417-7E61-49EB-A1C2-B8EB152FE848}" srcOrd="1" destOrd="0" presId="urn:microsoft.com/office/officeart/2005/8/layout/default"/>
    <dgm:cxn modelId="{472DF3BA-B735-4FA0-97E0-EF78526A5101}" type="presParOf" srcId="{F3F4A8F1-7181-4FD8-92BE-8026F964E672}" destId="{E0C755C1-CB6F-4BDA-8DA0-21C74CBF919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34E5F5-E1A8-4596-9961-BB8919D10AB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C342026-ABE1-47D0-A8A6-F1C5FAB4A55C}">
      <dgm:prSet/>
      <dgm:spPr/>
      <dgm:t>
        <a:bodyPr/>
        <a:lstStyle/>
        <a:p>
          <a:r>
            <a:rPr lang="en-US"/>
            <a:t>Recommendation 3.2</a:t>
          </a:r>
        </a:p>
      </dgm:t>
    </dgm:pt>
    <dgm:pt modelId="{5D1EAA88-BEBD-4FA9-ACE4-8495C87497FA}" type="parTrans" cxnId="{F1427246-59AA-4CC8-8717-C75914C08490}">
      <dgm:prSet/>
      <dgm:spPr/>
      <dgm:t>
        <a:bodyPr/>
        <a:lstStyle/>
        <a:p>
          <a:endParaRPr lang="en-US"/>
        </a:p>
      </dgm:t>
    </dgm:pt>
    <dgm:pt modelId="{768A985B-78D3-4072-9E96-6D17CF0136A1}" type="sibTrans" cxnId="{F1427246-59AA-4CC8-8717-C75914C08490}">
      <dgm:prSet/>
      <dgm:spPr/>
      <dgm:t>
        <a:bodyPr/>
        <a:lstStyle/>
        <a:p>
          <a:endParaRPr lang="en-US"/>
        </a:p>
      </dgm:t>
    </dgm:pt>
    <dgm:pt modelId="{1D97FCA9-B74E-4882-86CE-3393581B19BE}">
      <dgm:prSet/>
      <dgm:spPr/>
      <dgm:t>
        <a:bodyPr/>
        <a:lstStyle/>
        <a:p>
          <a:r>
            <a:rPr lang="en-US"/>
            <a:t>States should eliminate plenary guardianship, allowing people to retain the maximum of rights, and if guardianship is imposed, required tailored guardianship orders in all cases </a:t>
          </a:r>
        </a:p>
      </dgm:t>
    </dgm:pt>
    <dgm:pt modelId="{9DAF8C6D-CBCF-4C4A-A65B-B4A54DF5D915}" type="parTrans" cxnId="{C843C90D-3C0A-4C59-94F4-213970D6AF60}">
      <dgm:prSet/>
      <dgm:spPr/>
      <dgm:t>
        <a:bodyPr/>
        <a:lstStyle/>
        <a:p>
          <a:endParaRPr lang="en-US"/>
        </a:p>
      </dgm:t>
    </dgm:pt>
    <dgm:pt modelId="{F6FA337C-101C-47C2-95F0-627947A8C547}" type="sibTrans" cxnId="{C843C90D-3C0A-4C59-94F4-213970D6AF60}">
      <dgm:prSet/>
      <dgm:spPr/>
      <dgm:t>
        <a:bodyPr/>
        <a:lstStyle/>
        <a:p>
          <a:endParaRPr lang="en-US"/>
        </a:p>
      </dgm:t>
    </dgm:pt>
    <dgm:pt modelId="{CBDE1870-CDEC-4645-9EAE-1E8B785EC653}" type="pres">
      <dgm:prSet presAssocID="{DE34E5F5-E1A8-4596-9961-BB8919D10AB0}" presName="vert0" presStyleCnt="0">
        <dgm:presLayoutVars>
          <dgm:dir/>
          <dgm:animOne val="branch"/>
          <dgm:animLvl val="lvl"/>
        </dgm:presLayoutVars>
      </dgm:prSet>
      <dgm:spPr/>
    </dgm:pt>
    <dgm:pt modelId="{47A6B664-3D89-445B-82CF-D4A09F2FA569}" type="pres">
      <dgm:prSet presAssocID="{DC342026-ABE1-47D0-A8A6-F1C5FAB4A55C}" presName="thickLine" presStyleLbl="alignNode1" presStyleIdx="0" presStyleCnt="2"/>
      <dgm:spPr/>
    </dgm:pt>
    <dgm:pt modelId="{63F9D25B-F1DB-4ABD-8CD4-0E95CA49FBB5}" type="pres">
      <dgm:prSet presAssocID="{DC342026-ABE1-47D0-A8A6-F1C5FAB4A55C}" presName="horz1" presStyleCnt="0"/>
      <dgm:spPr/>
    </dgm:pt>
    <dgm:pt modelId="{CEFF7648-23CA-4694-8303-8D2CCABF9753}" type="pres">
      <dgm:prSet presAssocID="{DC342026-ABE1-47D0-A8A6-F1C5FAB4A55C}" presName="tx1" presStyleLbl="revTx" presStyleIdx="0" presStyleCnt="2"/>
      <dgm:spPr/>
    </dgm:pt>
    <dgm:pt modelId="{6996FBC5-E7B1-4AA2-9E19-C21E5EF53376}" type="pres">
      <dgm:prSet presAssocID="{DC342026-ABE1-47D0-A8A6-F1C5FAB4A55C}" presName="vert1" presStyleCnt="0"/>
      <dgm:spPr/>
    </dgm:pt>
    <dgm:pt modelId="{8C933702-DD2C-4303-AD3F-D981B332B087}" type="pres">
      <dgm:prSet presAssocID="{1D97FCA9-B74E-4882-86CE-3393581B19BE}" presName="thickLine" presStyleLbl="alignNode1" presStyleIdx="1" presStyleCnt="2"/>
      <dgm:spPr/>
    </dgm:pt>
    <dgm:pt modelId="{AEC0FDDD-0A9D-4769-BEFD-DB574E84F205}" type="pres">
      <dgm:prSet presAssocID="{1D97FCA9-B74E-4882-86CE-3393581B19BE}" presName="horz1" presStyleCnt="0"/>
      <dgm:spPr/>
    </dgm:pt>
    <dgm:pt modelId="{150CB607-8C20-47BB-AD3B-0246FACDE6D7}" type="pres">
      <dgm:prSet presAssocID="{1D97FCA9-B74E-4882-86CE-3393581B19BE}" presName="tx1" presStyleLbl="revTx" presStyleIdx="1" presStyleCnt="2"/>
      <dgm:spPr/>
    </dgm:pt>
    <dgm:pt modelId="{68388962-B3AF-4561-A55D-D7C4CA2CD385}" type="pres">
      <dgm:prSet presAssocID="{1D97FCA9-B74E-4882-86CE-3393581B19BE}" presName="vert1" presStyleCnt="0"/>
      <dgm:spPr/>
    </dgm:pt>
  </dgm:ptLst>
  <dgm:cxnLst>
    <dgm:cxn modelId="{5FA1D20A-20AC-4177-BF99-86EA8124F67D}" type="presOf" srcId="{DE34E5F5-E1A8-4596-9961-BB8919D10AB0}" destId="{CBDE1870-CDEC-4645-9EAE-1E8B785EC653}" srcOrd="0" destOrd="0" presId="urn:microsoft.com/office/officeart/2008/layout/LinedList"/>
    <dgm:cxn modelId="{C843C90D-3C0A-4C59-94F4-213970D6AF60}" srcId="{DE34E5F5-E1A8-4596-9961-BB8919D10AB0}" destId="{1D97FCA9-B74E-4882-86CE-3393581B19BE}" srcOrd="1" destOrd="0" parTransId="{9DAF8C6D-CBCF-4C4A-A65B-B4A54DF5D915}" sibTransId="{F6FA337C-101C-47C2-95F0-627947A8C547}"/>
    <dgm:cxn modelId="{0360783E-23A7-46B5-8875-443E84CFEFB9}" type="presOf" srcId="{1D97FCA9-B74E-4882-86CE-3393581B19BE}" destId="{150CB607-8C20-47BB-AD3B-0246FACDE6D7}" srcOrd="0" destOrd="0" presId="urn:microsoft.com/office/officeart/2008/layout/LinedList"/>
    <dgm:cxn modelId="{F1427246-59AA-4CC8-8717-C75914C08490}" srcId="{DE34E5F5-E1A8-4596-9961-BB8919D10AB0}" destId="{DC342026-ABE1-47D0-A8A6-F1C5FAB4A55C}" srcOrd="0" destOrd="0" parTransId="{5D1EAA88-BEBD-4FA9-ACE4-8495C87497FA}" sibTransId="{768A985B-78D3-4072-9E96-6D17CF0136A1}"/>
    <dgm:cxn modelId="{8CF87694-DCD0-421F-8214-01E4935F4CB0}" type="presOf" srcId="{DC342026-ABE1-47D0-A8A6-F1C5FAB4A55C}" destId="{CEFF7648-23CA-4694-8303-8D2CCABF9753}" srcOrd="0" destOrd="0" presId="urn:microsoft.com/office/officeart/2008/layout/LinedList"/>
    <dgm:cxn modelId="{CF135374-33ED-4CDB-9881-B39F561A04A3}" type="presParOf" srcId="{CBDE1870-CDEC-4645-9EAE-1E8B785EC653}" destId="{47A6B664-3D89-445B-82CF-D4A09F2FA569}" srcOrd="0" destOrd="0" presId="urn:microsoft.com/office/officeart/2008/layout/LinedList"/>
    <dgm:cxn modelId="{A3CDFCCF-6919-4DA2-8E4C-E15A89E20E82}" type="presParOf" srcId="{CBDE1870-CDEC-4645-9EAE-1E8B785EC653}" destId="{63F9D25B-F1DB-4ABD-8CD4-0E95CA49FBB5}" srcOrd="1" destOrd="0" presId="urn:microsoft.com/office/officeart/2008/layout/LinedList"/>
    <dgm:cxn modelId="{1BC1E313-8971-41D8-8678-36680266ACE2}" type="presParOf" srcId="{63F9D25B-F1DB-4ABD-8CD4-0E95CA49FBB5}" destId="{CEFF7648-23CA-4694-8303-8D2CCABF9753}" srcOrd="0" destOrd="0" presId="urn:microsoft.com/office/officeart/2008/layout/LinedList"/>
    <dgm:cxn modelId="{5BD7096B-1004-4CC5-A9D3-43EDCD96640B}" type="presParOf" srcId="{63F9D25B-F1DB-4ABD-8CD4-0E95CA49FBB5}" destId="{6996FBC5-E7B1-4AA2-9E19-C21E5EF53376}" srcOrd="1" destOrd="0" presId="urn:microsoft.com/office/officeart/2008/layout/LinedList"/>
    <dgm:cxn modelId="{195812C7-2BA1-4556-B162-B690B1B99C70}" type="presParOf" srcId="{CBDE1870-CDEC-4645-9EAE-1E8B785EC653}" destId="{8C933702-DD2C-4303-AD3F-D981B332B087}" srcOrd="2" destOrd="0" presId="urn:microsoft.com/office/officeart/2008/layout/LinedList"/>
    <dgm:cxn modelId="{8C0B6F2B-B014-411C-8C67-32EC34CE89C1}" type="presParOf" srcId="{CBDE1870-CDEC-4645-9EAE-1E8B785EC653}" destId="{AEC0FDDD-0A9D-4769-BEFD-DB574E84F205}" srcOrd="3" destOrd="0" presId="urn:microsoft.com/office/officeart/2008/layout/LinedList"/>
    <dgm:cxn modelId="{58893217-A2BF-4082-8E27-736095F0A3E0}" type="presParOf" srcId="{AEC0FDDD-0A9D-4769-BEFD-DB574E84F205}" destId="{150CB607-8C20-47BB-AD3B-0246FACDE6D7}" srcOrd="0" destOrd="0" presId="urn:microsoft.com/office/officeart/2008/layout/LinedList"/>
    <dgm:cxn modelId="{3BE27CF6-D504-467A-9FE8-CCEF41988320}" type="presParOf" srcId="{AEC0FDDD-0A9D-4769-BEFD-DB574E84F205}" destId="{68388962-B3AF-4561-A55D-D7C4CA2CD38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8B2811-92F2-42A3-A17D-954C8CA9045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6C382D9-8B11-4861-AC7A-CCBD106912D7}">
      <dgm:prSet/>
      <dgm:spPr/>
      <dgm:t>
        <a:bodyPr/>
        <a:lstStyle/>
        <a:p>
          <a:r>
            <a:rPr lang="en-US"/>
            <a:t>Recommendation 4.1</a:t>
          </a:r>
        </a:p>
      </dgm:t>
    </dgm:pt>
    <dgm:pt modelId="{6B5C3E3F-FBB4-4615-BCF7-7F44D9337F7A}" type="parTrans" cxnId="{B449A677-492E-40E8-8CBD-CDBF5ACAE211}">
      <dgm:prSet/>
      <dgm:spPr/>
      <dgm:t>
        <a:bodyPr/>
        <a:lstStyle/>
        <a:p>
          <a:endParaRPr lang="en-US"/>
        </a:p>
      </dgm:t>
    </dgm:pt>
    <dgm:pt modelId="{9DAB1302-84C3-4AB2-B56E-6217191DE2D0}" type="sibTrans" cxnId="{B449A677-492E-40E8-8CBD-CDBF5ACAE211}">
      <dgm:prSet/>
      <dgm:spPr/>
      <dgm:t>
        <a:bodyPr/>
        <a:lstStyle/>
        <a:p>
          <a:endParaRPr lang="en-US"/>
        </a:p>
      </dgm:t>
    </dgm:pt>
    <dgm:pt modelId="{6FEA9C5B-99BC-4E19-9347-67196FB72CBF}">
      <dgm:prSet/>
      <dgm:spPr/>
      <dgm:t>
        <a:bodyPr/>
        <a:lstStyle/>
        <a:p>
          <a:r>
            <a:rPr lang="en-US"/>
            <a:t>The state’s highest court should require ongoing collection of timely guardianship data</a:t>
          </a:r>
        </a:p>
      </dgm:t>
    </dgm:pt>
    <dgm:pt modelId="{F4F33F76-F02E-4387-AFF2-164D3F2A5035}" type="parTrans" cxnId="{B9335C24-0BEE-4BDB-92DF-8F377AEA20B7}">
      <dgm:prSet/>
      <dgm:spPr/>
      <dgm:t>
        <a:bodyPr/>
        <a:lstStyle/>
        <a:p>
          <a:endParaRPr lang="en-US"/>
        </a:p>
      </dgm:t>
    </dgm:pt>
    <dgm:pt modelId="{C107798D-8AC2-48CD-A622-9F5FEEDFEA0A}" type="sibTrans" cxnId="{B9335C24-0BEE-4BDB-92DF-8F377AEA20B7}">
      <dgm:prSet/>
      <dgm:spPr/>
      <dgm:t>
        <a:bodyPr/>
        <a:lstStyle/>
        <a:p>
          <a:endParaRPr lang="en-US"/>
        </a:p>
      </dgm:t>
    </dgm:pt>
    <dgm:pt modelId="{00BFAD77-DE84-4497-AB95-3429A3A71139}" type="pres">
      <dgm:prSet presAssocID="{B58B2811-92F2-42A3-A17D-954C8CA90450}" presName="vert0" presStyleCnt="0">
        <dgm:presLayoutVars>
          <dgm:dir/>
          <dgm:animOne val="branch"/>
          <dgm:animLvl val="lvl"/>
        </dgm:presLayoutVars>
      </dgm:prSet>
      <dgm:spPr/>
    </dgm:pt>
    <dgm:pt modelId="{B0C31E16-F733-4582-9FFF-6D47ECB3B543}" type="pres">
      <dgm:prSet presAssocID="{A6C382D9-8B11-4861-AC7A-CCBD106912D7}" presName="thickLine" presStyleLbl="alignNode1" presStyleIdx="0" presStyleCnt="2"/>
      <dgm:spPr/>
    </dgm:pt>
    <dgm:pt modelId="{7ED34163-8208-48B5-A675-1DFC8462F36E}" type="pres">
      <dgm:prSet presAssocID="{A6C382D9-8B11-4861-AC7A-CCBD106912D7}" presName="horz1" presStyleCnt="0"/>
      <dgm:spPr/>
    </dgm:pt>
    <dgm:pt modelId="{206FE080-EA23-4930-8D16-89F1B8DEAD7E}" type="pres">
      <dgm:prSet presAssocID="{A6C382D9-8B11-4861-AC7A-CCBD106912D7}" presName="tx1" presStyleLbl="revTx" presStyleIdx="0" presStyleCnt="2"/>
      <dgm:spPr/>
    </dgm:pt>
    <dgm:pt modelId="{B4FF7056-F7B8-4686-93D2-590B9275EA64}" type="pres">
      <dgm:prSet presAssocID="{A6C382D9-8B11-4861-AC7A-CCBD106912D7}" presName="vert1" presStyleCnt="0"/>
      <dgm:spPr/>
    </dgm:pt>
    <dgm:pt modelId="{EF9F6851-BE6C-41BB-8A2A-B87FAE54DC6B}" type="pres">
      <dgm:prSet presAssocID="{6FEA9C5B-99BC-4E19-9347-67196FB72CBF}" presName="thickLine" presStyleLbl="alignNode1" presStyleIdx="1" presStyleCnt="2"/>
      <dgm:spPr/>
    </dgm:pt>
    <dgm:pt modelId="{8EC7F432-87A4-4AED-B382-363FE36802B3}" type="pres">
      <dgm:prSet presAssocID="{6FEA9C5B-99BC-4E19-9347-67196FB72CBF}" presName="horz1" presStyleCnt="0"/>
      <dgm:spPr/>
    </dgm:pt>
    <dgm:pt modelId="{4927018B-3EE4-481F-A607-7DADB8678402}" type="pres">
      <dgm:prSet presAssocID="{6FEA9C5B-99BC-4E19-9347-67196FB72CBF}" presName="tx1" presStyleLbl="revTx" presStyleIdx="1" presStyleCnt="2"/>
      <dgm:spPr/>
    </dgm:pt>
    <dgm:pt modelId="{1EA85328-6F5A-4964-914E-9CF187E15E0F}" type="pres">
      <dgm:prSet presAssocID="{6FEA9C5B-99BC-4E19-9347-67196FB72CBF}" presName="vert1" presStyleCnt="0"/>
      <dgm:spPr/>
    </dgm:pt>
  </dgm:ptLst>
  <dgm:cxnLst>
    <dgm:cxn modelId="{B9335C24-0BEE-4BDB-92DF-8F377AEA20B7}" srcId="{B58B2811-92F2-42A3-A17D-954C8CA90450}" destId="{6FEA9C5B-99BC-4E19-9347-67196FB72CBF}" srcOrd="1" destOrd="0" parTransId="{F4F33F76-F02E-4387-AFF2-164D3F2A5035}" sibTransId="{C107798D-8AC2-48CD-A622-9F5FEEDFEA0A}"/>
    <dgm:cxn modelId="{20B20549-2244-4C4B-8E41-70D97A1B30C1}" type="presOf" srcId="{B58B2811-92F2-42A3-A17D-954C8CA90450}" destId="{00BFAD77-DE84-4497-AB95-3429A3A71139}" srcOrd="0" destOrd="0" presId="urn:microsoft.com/office/officeart/2008/layout/LinedList"/>
    <dgm:cxn modelId="{B449A677-492E-40E8-8CBD-CDBF5ACAE211}" srcId="{B58B2811-92F2-42A3-A17D-954C8CA90450}" destId="{A6C382D9-8B11-4861-AC7A-CCBD106912D7}" srcOrd="0" destOrd="0" parTransId="{6B5C3E3F-FBB4-4615-BCF7-7F44D9337F7A}" sibTransId="{9DAB1302-84C3-4AB2-B56E-6217191DE2D0}"/>
    <dgm:cxn modelId="{39108E8D-3504-42FF-B372-783C1C387A48}" type="presOf" srcId="{6FEA9C5B-99BC-4E19-9347-67196FB72CBF}" destId="{4927018B-3EE4-481F-A607-7DADB8678402}" srcOrd="0" destOrd="0" presId="urn:microsoft.com/office/officeart/2008/layout/LinedList"/>
    <dgm:cxn modelId="{EE8CDCFD-5D73-4B98-8FF0-6EB3170AD087}" type="presOf" srcId="{A6C382D9-8B11-4861-AC7A-CCBD106912D7}" destId="{206FE080-EA23-4930-8D16-89F1B8DEAD7E}" srcOrd="0" destOrd="0" presId="urn:microsoft.com/office/officeart/2008/layout/LinedList"/>
    <dgm:cxn modelId="{D42CECD5-01F9-4A47-A095-2BC72C7FFC38}" type="presParOf" srcId="{00BFAD77-DE84-4497-AB95-3429A3A71139}" destId="{B0C31E16-F733-4582-9FFF-6D47ECB3B543}" srcOrd="0" destOrd="0" presId="urn:microsoft.com/office/officeart/2008/layout/LinedList"/>
    <dgm:cxn modelId="{6492BFB6-4369-4F31-BEA6-E892E26D3B4B}" type="presParOf" srcId="{00BFAD77-DE84-4497-AB95-3429A3A71139}" destId="{7ED34163-8208-48B5-A675-1DFC8462F36E}" srcOrd="1" destOrd="0" presId="urn:microsoft.com/office/officeart/2008/layout/LinedList"/>
    <dgm:cxn modelId="{8D0081C3-0199-4B3C-ABC8-8770BAE4BD36}" type="presParOf" srcId="{7ED34163-8208-48B5-A675-1DFC8462F36E}" destId="{206FE080-EA23-4930-8D16-89F1B8DEAD7E}" srcOrd="0" destOrd="0" presId="urn:microsoft.com/office/officeart/2008/layout/LinedList"/>
    <dgm:cxn modelId="{B91A222C-9F21-498E-B118-45F0F7B0730A}" type="presParOf" srcId="{7ED34163-8208-48B5-A675-1DFC8462F36E}" destId="{B4FF7056-F7B8-4686-93D2-590B9275EA64}" srcOrd="1" destOrd="0" presId="urn:microsoft.com/office/officeart/2008/layout/LinedList"/>
    <dgm:cxn modelId="{484C94BA-78D3-4A63-AB2D-3E1A417E342E}" type="presParOf" srcId="{00BFAD77-DE84-4497-AB95-3429A3A71139}" destId="{EF9F6851-BE6C-41BB-8A2A-B87FAE54DC6B}" srcOrd="2" destOrd="0" presId="urn:microsoft.com/office/officeart/2008/layout/LinedList"/>
    <dgm:cxn modelId="{64B0BE2E-BA6F-48FE-BDCA-33805C98B4E7}" type="presParOf" srcId="{00BFAD77-DE84-4497-AB95-3429A3A71139}" destId="{8EC7F432-87A4-4AED-B382-363FE36802B3}" srcOrd="3" destOrd="0" presId="urn:microsoft.com/office/officeart/2008/layout/LinedList"/>
    <dgm:cxn modelId="{A899C16F-8253-4838-AAF6-0BB11607DE4B}" type="presParOf" srcId="{8EC7F432-87A4-4AED-B382-363FE36802B3}" destId="{4927018B-3EE4-481F-A607-7DADB8678402}" srcOrd="0" destOrd="0" presId="urn:microsoft.com/office/officeart/2008/layout/LinedList"/>
    <dgm:cxn modelId="{643E7C58-C331-4170-AFAB-23E64F4AD501}" type="presParOf" srcId="{8EC7F432-87A4-4AED-B382-363FE36802B3}" destId="{1EA85328-6F5A-4964-914E-9CF187E15E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1F1C0B3-5057-4D72-B997-B8138B80548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A4ADC61-F601-4AE6-9B8C-FD1D091B433A}">
      <dgm:prSet/>
      <dgm:spPr/>
      <dgm:t>
        <a:bodyPr/>
        <a:lstStyle/>
        <a:p>
          <a:r>
            <a:rPr lang="en-US"/>
            <a:t>Recommendation 4.3</a:t>
          </a:r>
        </a:p>
      </dgm:t>
    </dgm:pt>
    <dgm:pt modelId="{530D6F9D-CF6E-4F05-8E9E-846E3B1A7276}" type="parTrans" cxnId="{457E50F0-C95C-4C68-9C10-C96B9F4AD6AD}">
      <dgm:prSet/>
      <dgm:spPr/>
      <dgm:t>
        <a:bodyPr/>
        <a:lstStyle/>
        <a:p>
          <a:endParaRPr lang="en-US"/>
        </a:p>
      </dgm:t>
    </dgm:pt>
    <dgm:pt modelId="{DFA74D59-4169-43BF-9D31-AED1254B9495}" type="sibTrans" cxnId="{457E50F0-C95C-4C68-9C10-C96B9F4AD6AD}">
      <dgm:prSet/>
      <dgm:spPr/>
      <dgm:t>
        <a:bodyPr/>
        <a:lstStyle/>
        <a:p>
          <a:endParaRPr lang="en-US"/>
        </a:p>
      </dgm:t>
    </dgm:pt>
    <dgm:pt modelId="{7118E949-3D6E-4F75-A999-54732692C181}">
      <dgm:prSet/>
      <dgm:spPr/>
      <dgm:t>
        <a:bodyPr/>
        <a:lstStyle/>
        <a:p>
          <a:r>
            <a:rPr lang="en-US"/>
            <a:t>The state’s highest court and state legislature should establish advocacy measures to safeguard the rights of adults subject to guardianship and to augment the court’s review process to include 1) annual judicial in-person review 2) continuing representation by qualified counsel 3)accessible complaint process 4) advocacy program like CASA </a:t>
          </a:r>
        </a:p>
      </dgm:t>
    </dgm:pt>
    <dgm:pt modelId="{83E51FEF-277A-4561-BF35-EA1DCE8EB069}" type="parTrans" cxnId="{0D79D8D6-0B27-4E39-A018-55AE6EA39393}">
      <dgm:prSet/>
      <dgm:spPr/>
      <dgm:t>
        <a:bodyPr/>
        <a:lstStyle/>
        <a:p>
          <a:endParaRPr lang="en-US"/>
        </a:p>
      </dgm:t>
    </dgm:pt>
    <dgm:pt modelId="{0945D8BA-08E2-4B27-984F-FDA41887CE55}" type="sibTrans" cxnId="{0D79D8D6-0B27-4E39-A018-55AE6EA39393}">
      <dgm:prSet/>
      <dgm:spPr/>
      <dgm:t>
        <a:bodyPr/>
        <a:lstStyle/>
        <a:p>
          <a:endParaRPr lang="en-US"/>
        </a:p>
      </dgm:t>
    </dgm:pt>
    <dgm:pt modelId="{F62F74AD-A080-4A01-AD5A-156B5A2D0451}" type="pres">
      <dgm:prSet presAssocID="{A1F1C0B3-5057-4D72-B997-B8138B805481}" presName="linear" presStyleCnt="0">
        <dgm:presLayoutVars>
          <dgm:animLvl val="lvl"/>
          <dgm:resizeHandles val="exact"/>
        </dgm:presLayoutVars>
      </dgm:prSet>
      <dgm:spPr/>
    </dgm:pt>
    <dgm:pt modelId="{09A555D6-311F-4A58-AFF7-D3C7AD1178E7}" type="pres">
      <dgm:prSet presAssocID="{1A4ADC61-F601-4AE6-9B8C-FD1D091B433A}" presName="parentText" presStyleLbl="node1" presStyleIdx="0" presStyleCnt="2">
        <dgm:presLayoutVars>
          <dgm:chMax val="0"/>
          <dgm:bulletEnabled val="1"/>
        </dgm:presLayoutVars>
      </dgm:prSet>
      <dgm:spPr/>
    </dgm:pt>
    <dgm:pt modelId="{3DCFC366-3939-4C97-9B6A-4D0760B36F27}" type="pres">
      <dgm:prSet presAssocID="{DFA74D59-4169-43BF-9D31-AED1254B9495}" presName="spacer" presStyleCnt="0"/>
      <dgm:spPr/>
    </dgm:pt>
    <dgm:pt modelId="{AD7A915D-CEAA-4ABD-A9E9-85ABF75ED1B4}" type="pres">
      <dgm:prSet presAssocID="{7118E949-3D6E-4F75-A999-54732692C181}" presName="parentText" presStyleLbl="node1" presStyleIdx="1" presStyleCnt="2">
        <dgm:presLayoutVars>
          <dgm:chMax val="0"/>
          <dgm:bulletEnabled val="1"/>
        </dgm:presLayoutVars>
      </dgm:prSet>
      <dgm:spPr/>
    </dgm:pt>
  </dgm:ptLst>
  <dgm:cxnLst>
    <dgm:cxn modelId="{60483F3E-EA8E-4D08-839A-B303C2440EB3}" type="presOf" srcId="{1A4ADC61-F601-4AE6-9B8C-FD1D091B433A}" destId="{09A555D6-311F-4A58-AFF7-D3C7AD1178E7}" srcOrd="0" destOrd="0" presId="urn:microsoft.com/office/officeart/2005/8/layout/vList2"/>
    <dgm:cxn modelId="{DC4BBB66-33FB-4A06-8291-F9201E1A6110}" type="presOf" srcId="{A1F1C0B3-5057-4D72-B997-B8138B805481}" destId="{F62F74AD-A080-4A01-AD5A-156B5A2D0451}" srcOrd="0" destOrd="0" presId="urn:microsoft.com/office/officeart/2005/8/layout/vList2"/>
    <dgm:cxn modelId="{B28CAC75-2919-4FE4-B85E-B4C7C69FBE9F}" type="presOf" srcId="{7118E949-3D6E-4F75-A999-54732692C181}" destId="{AD7A915D-CEAA-4ABD-A9E9-85ABF75ED1B4}" srcOrd="0" destOrd="0" presId="urn:microsoft.com/office/officeart/2005/8/layout/vList2"/>
    <dgm:cxn modelId="{0D79D8D6-0B27-4E39-A018-55AE6EA39393}" srcId="{A1F1C0B3-5057-4D72-B997-B8138B805481}" destId="{7118E949-3D6E-4F75-A999-54732692C181}" srcOrd="1" destOrd="0" parTransId="{83E51FEF-277A-4561-BF35-EA1DCE8EB069}" sibTransId="{0945D8BA-08E2-4B27-984F-FDA41887CE55}"/>
    <dgm:cxn modelId="{457E50F0-C95C-4C68-9C10-C96B9F4AD6AD}" srcId="{A1F1C0B3-5057-4D72-B997-B8138B805481}" destId="{1A4ADC61-F601-4AE6-9B8C-FD1D091B433A}" srcOrd="0" destOrd="0" parTransId="{530D6F9D-CF6E-4F05-8E9E-846E3B1A7276}" sibTransId="{DFA74D59-4169-43BF-9D31-AED1254B9495}"/>
    <dgm:cxn modelId="{842044B4-799D-44CC-BDE0-35F0385D1042}" type="presParOf" srcId="{F62F74AD-A080-4A01-AD5A-156B5A2D0451}" destId="{09A555D6-311F-4A58-AFF7-D3C7AD1178E7}" srcOrd="0" destOrd="0" presId="urn:microsoft.com/office/officeart/2005/8/layout/vList2"/>
    <dgm:cxn modelId="{3DF2AD2D-83A7-4190-A47A-20893E61D4CE}" type="presParOf" srcId="{F62F74AD-A080-4A01-AD5A-156B5A2D0451}" destId="{3DCFC366-3939-4C97-9B6A-4D0760B36F27}" srcOrd="1" destOrd="0" presId="urn:microsoft.com/office/officeart/2005/8/layout/vList2"/>
    <dgm:cxn modelId="{F714CBDA-FC7D-48BA-A14D-5C7948C0E958}" type="presParOf" srcId="{F62F74AD-A080-4A01-AD5A-156B5A2D0451}" destId="{AD7A915D-CEAA-4ABD-A9E9-85ABF75ED1B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0A9D0C8-E663-454C-99F8-EC8D2BDAAD7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DDBAC23-0323-4117-B8BB-DE9E2A0CC569}">
      <dgm:prSet/>
      <dgm:spPr/>
      <dgm:t>
        <a:bodyPr/>
        <a:lstStyle/>
        <a:p>
          <a:r>
            <a:rPr lang="en-US"/>
            <a:t>Recommendation 6.2</a:t>
          </a:r>
        </a:p>
      </dgm:t>
    </dgm:pt>
    <dgm:pt modelId="{A3BB2236-F148-464D-BD58-F670703AFC25}" type="parTrans" cxnId="{100747B1-B777-4819-B8AA-0AF6832B7835}">
      <dgm:prSet/>
      <dgm:spPr/>
      <dgm:t>
        <a:bodyPr/>
        <a:lstStyle/>
        <a:p>
          <a:endParaRPr lang="en-US"/>
        </a:p>
      </dgm:t>
    </dgm:pt>
    <dgm:pt modelId="{1CFC1826-212B-4AA9-9458-68655505F8AA}" type="sibTrans" cxnId="{100747B1-B777-4819-B8AA-0AF6832B7835}">
      <dgm:prSet/>
      <dgm:spPr/>
      <dgm:t>
        <a:bodyPr/>
        <a:lstStyle/>
        <a:p>
          <a:endParaRPr lang="en-US"/>
        </a:p>
      </dgm:t>
    </dgm:pt>
    <dgm:pt modelId="{4E2707B5-24EF-4ACD-932F-0996295748B4}">
      <dgm:prSet/>
      <dgm:spPr/>
      <dgm:t>
        <a:bodyPr/>
        <a:lstStyle/>
        <a:p>
          <a:r>
            <a:rPr lang="en-US"/>
            <a:t>The Guardianship Court Improvement Program should include 1) inter agency and multi-disciplinary collaboration among stakeholders 2) funding authorized at a level with the $30 million per year for Child Welfare Court Improvement Program and 3) wide latitude given to participating courts to set priorities and create implementation plans </a:t>
          </a:r>
        </a:p>
      </dgm:t>
    </dgm:pt>
    <dgm:pt modelId="{CF7E6DA7-685D-458E-A601-86D1570E64D9}" type="parTrans" cxnId="{A2FEB38E-2897-4499-B321-4D7CDFDCD025}">
      <dgm:prSet/>
      <dgm:spPr/>
      <dgm:t>
        <a:bodyPr/>
        <a:lstStyle/>
        <a:p>
          <a:endParaRPr lang="en-US"/>
        </a:p>
      </dgm:t>
    </dgm:pt>
    <dgm:pt modelId="{F62265B8-DEA5-446B-AA24-FB1C8E1377AB}" type="sibTrans" cxnId="{A2FEB38E-2897-4499-B321-4D7CDFDCD025}">
      <dgm:prSet/>
      <dgm:spPr/>
      <dgm:t>
        <a:bodyPr/>
        <a:lstStyle/>
        <a:p>
          <a:endParaRPr lang="en-US"/>
        </a:p>
      </dgm:t>
    </dgm:pt>
    <dgm:pt modelId="{C440EF9D-9EAC-4BE5-BB22-AA3DCC88DC71}" type="pres">
      <dgm:prSet presAssocID="{80A9D0C8-E663-454C-99F8-EC8D2BDAAD76}" presName="vert0" presStyleCnt="0">
        <dgm:presLayoutVars>
          <dgm:dir/>
          <dgm:animOne val="branch"/>
          <dgm:animLvl val="lvl"/>
        </dgm:presLayoutVars>
      </dgm:prSet>
      <dgm:spPr/>
    </dgm:pt>
    <dgm:pt modelId="{2C87B9C6-22EB-4687-AFED-4A59062DD01E}" type="pres">
      <dgm:prSet presAssocID="{2DDBAC23-0323-4117-B8BB-DE9E2A0CC569}" presName="thickLine" presStyleLbl="alignNode1" presStyleIdx="0" presStyleCnt="2"/>
      <dgm:spPr/>
    </dgm:pt>
    <dgm:pt modelId="{7F7FDD2B-C4D5-44CF-BAEA-28DAFA1B9523}" type="pres">
      <dgm:prSet presAssocID="{2DDBAC23-0323-4117-B8BB-DE9E2A0CC569}" presName="horz1" presStyleCnt="0"/>
      <dgm:spPr/>
    </dgm:pt>
    <dgm:pt modelId="{DD1F0985-499B-4687-8FF4-F22F29E6034E}" type="pres">
      <dgm:prSet presAssocID="{2DDBAC23-0323-4117-B8BB-DE9E2A0CC569}" presName="tx1" presStyleLbl="revTx" presStyleIdx="0" presStyleCnt="2"/>
      <dgm:spPr/>
    </dgm:pt>
    <dgm:pt modelId="{5AE03284-A207-4CDE-8BD8-5BFAC32BE9F3}" type="pres">
      <dgm:prSet presAssocID="{2DDBAC23-0323-4117-B8BB-DE9E2A0CC569}" presName="vert1" presStyleCnt="0"/>
      <dgm:spPr/>
    </dgm:pt>
    <dgm:pt modelId="{E1C47FF3-561C-48B1-9C81-C32637ABBC0E}" type="pres">
      <dgm:prSet presAssocID="{4E2707B5-24EF-4ACD-932F-0996295748B4}" presName="thickLine" presStyleLbl="alignNode1" presStyleIdx="1" presStyleCnt="2"/>
      <dgm:spPr/>
    </dgm:pt>
    <dgm:pt modelId="{B17C4638-3421-45E3-9FBD-4ABD998543F7}" type="pres">
      <dgm:prSet presAssocID="{4E2707B5-24EF-4ACD-932F-0996295748B4}" presName="horz1" presStyleCnt="0"/>
      <dgm:spPr/>
    </dgm:pt>
    <dgm:pt modelId="{A9E33926-4E30-486E-8A5E-A780610AF99A}" type="pres">
      <dgm:prSet presAssocID="{4E2707B5-24EF-4ACD-932F-0996295748B4}" presName="tx1" presStyleLbl="revTx" presStyleIdx="1" presStyleCnt="2"/>
      <dgm:spPr/>
    </dgm:pt>
    <dgm:pt modelId="{8CF961D9-E167-4616-A2D6-152296016D54}" type="pres">
      <dgm:prSet presAssocID="{4E2707B5-24EF-4ACD-932F-0996295748B4}" presName="vert1" presStyleCnt="0"/>
      <dgm:spPr/>
    </dgm:pt>
  </dgm:ptLst>
  <dgm:cxnLst>
    <dgm:cxn modelId="{AE5C4F29-FA12-4652-B220-E5568E0F701F}" type="presOf" srcId="{80A9D0C8-E663-454C-99F8-EC8D2BDAAD76}" destId="{C440EF9D-9EAC-4BE5-BB22-AA3DCC88DC71}" srcOrd="0" destOrd="0" presId="urn:microsoft.com/office/officeart/2008/layout/LinedList"/>
    <dgm:cxn modelId="{FFCCE782-74C8-4841-8926-41225CF1B8DD}" type="presOf" srcId="{4E2707B5-24EF-4ACD-932F-0996295748B4}" destId="{A9E33926-4E30-486E-8A5E-A780610AF99A}" srcOrd="0" destOrd="0" presId="urn:microsoft.com/office/officeart/2008/layout/LinedList"/>
    <dgm:cxn modelId="{A2FEB38E-2897-4499-B321-4D7CDFDCD025}" srcId="{80A9D0C8-E663-454C-99F8-EC8D2BDAAD76}" destId="{4E2707B5-24EF-4ACD-932F-0996295748B4}" srcOrd="1" destOrd="0" parTransId="{CF7E6DA7-685D-458E-A601-86D1570E64D9}" sibTransId="{F62265B8-DEA5-446B-AA24-FB1C8E1377AB}"/>
    <dgm:cxn modelId="{7F934C9B-8055-41EA-BC8B-8813BA135890}" type="presOf" srcId="{2DDBAC23-0323-4117-B8BB-DE9E2A0CC569}" destId="{DD1F0985-499B-4687-8FF4-F22F29E6034E}" srcOrd="0" destOrd="0" presId="urn:microsoft.com/office/officeart/2008/layout/LinedList"/>
    <dgm:cxn modelId="{100747B1-B777-4819-B8AA-0AF6832B7835}" srcId="{80A9D0C8-E663-454C-99F8-EC8D2BDAAD76}" destId="{2DDBAC23-0323-4117-B8BB-DE9E2A0CC569}" srcOrd="0" destOrd="0" parTransId="{A3BB2236-F148-464D-BD58-F670703AFC25}" sibTransId="{1CFC1826-212B-4AA9-9458-68655505F8AA}"/>
    <dgm:cxn modelId="{BAFD5223-2C19-4F4A-843F-9C44296A3A11}" type="presParOf" srcId="{C440EF9D-9EAC-4BE5-BB22-AA3DCC88DC71}" destId="{2C87B9C6-22EB-4687-AFED-4A59062DD01E}" srcOrd="0" destOrd="0" presId="urn:microsoft.com/office/officeart/2008/layout/LinedList"/>
    <dgm:cxn modelId="{604FB68B-FA4A-4BDE-BE12-484152BA74BD}" type="presParOf" srcId="{C440EF9D-9EAC-4BE5-BB22-AA3DCC88DC71}" destId="{7F7FDD2B-C4D5-44CF-BAEA-28DAFA1B9523}" srcOrd="1" destOrd="0" presId="urn:microsoft.com/office/officeart/2008/layout/LinedList"/>
    <dgm:cxn modelId="{6EE0F27E-80AF-4D20-80F2-392FE577C8F2}" type="presParOf" srcId="{7F7FDD2B-C4D5-44CF-BAEA-28DAFA1B9523}" destId="{DD1F0985-499B-4687-8FF4-F22F29E6034E}" srcOrd="0" destOrd="0" presId="urn:microsoft.com/office/officeart/2008/layout/LinedList"/>
    <dgm:cxn modelId="{FE223BFB-8F14-4E78-AFD0-D99718B9E4E5}" type="presParOf" srcId="{7F7FDD2B-C4D5-44CF-BAEA-28DAFA1B9523}" destId="{5AE03284-A207-4CDE-8BD8-5BFAC32BE9F3}" srcOrd="1" destOrd="0" presId="urn:microsoft.com/office/officeart/2008/layout/LinedList"/>
    <dgm:cxn modelId="{7D9616B1-A081-4C80-87C2-C1A8635DECB7}" type="presParOf" srcId="{C440EF9D-9EAC-4BE5-BB22-AA3DCC88DC71}" destId="{E1C47FF3-561C-48B1-9C81-C32637ABBC0E}" srcOrd="2" destOrd="0" presId="urn:microsoft.com/office/officeart/2008/layout/LinedList"/>
    <dgm:cxn modelId="{5A61EB7A-B34D-4636-8AE2-886D6069082E}" type="presParOf" srcId="{C440EF9D-9EAC-4BE5-BB22-AA3DCC88DC71}" destId="{B17C4638-3421-45E3-9FBD-4ABD998543F7}" srcOrd="3" destOrd="0" presId="urn:microsoft.com/office/officeart/2008/layout/LinedList"/>
    <dgm:cxn modelId="{16007DB6-C1D7-4F4D-865C-9C07988A4514}" type="presParOf" srcId="{B17C4638-3421-45E3-9FBD-4ABD998543F7}" destId="{A9E33926-4E30-486E-8A5E-A780610AF99A}" srcOrd="0" destOrd="0" presId="urn:microsoft.com/office/officeart/2008/layout/LinedList"/>
    <dgm:cxn modelId="{04788E62-5ED6-4A65-9579-77C3656D53F0}" type="presParOf" srcId="{B17C4638-3421-45E3-9FBD-4ABD998543F7}" destId="{8CF961D9-E167-4616-A2D6-152296016D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8D1228-D66C-43B8-B39E-B4C2ECC4A570}"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C45BBB70-BCF0-44CF-8662-28C092E8F01D}">
      <dgm:prSet/>
      <dgm:spPr/>
      <dgm:t>
        <a:bodyPr/>
        <a:lstStyle/>
        <a:p>
          <a:r>
            <a:rPr lang="en-US" dirty="0"/>
            <a:t>Colorado Revised Statutes § 15-14-311 requires the court to consider less restrictive alternatives to appointment of a guardian</a:t>
          </a:r>
        </a:p>
      </dgm:t>
    </dgm:pt>
    <dgm:pt modelId="{1DE7EDC1-6BBC-4C24-8558-1DFEF655BACC}" type="parTrans" cxnId="{A19EE1EA-7F95-4C85-8284-D55665519236}">
      <dgm:prSet/>
      <dgm:spPr/>
      <dgm:t>
        <a:bodyPr/>
        <a:lstStyle/>
        <a:p>
          <a:endParaRPr lang="en-US"/>
        </a:p>
      </dgm:t>
    </dgm:pt>
    <dgm:pt modelId="{186B369C-1399-46C2-9318-01882A306B0F}" type="sibTrans" cxnId="{A19EE1EA-7F95-4C85-8284-D55665519236}">
      <dgm:prSet/>
      <dgm:spPr/>
      <dgm:t>
        <a:bodyPr/>
        <a:lstStyle/>
        <a:p>
          <a:endParaRPr lang="en-US"/>
        </a:p>
      </dgm:t>
    </dgm:pt>
    <dgm:pt modelId="{31756FDD-D1F9-4076-9233-0AF27F2CC276}">
      <dgm:prSet/>
      <dgm:spPr/>
      <dgm:t>
        <a:bodyPr/>
        <a:lstStyle/>
        <a:p>
          <a:r>
            <a:rPr lang="en-US" dirty="0"/>
            <a:t>Colorado Revised Statutes § 15-14-412 requires the court to consider less restrictive alternatives to appointment of a conservator</a:t>
          </a:r>
        </a:p>
      </dgm:t>
    </dgm:pt>
    <dgm:pt modelId="{9B1E480C-FECC-4478-A75A-9FF0F97B2397}" type="parTrans" cxnId="{77D9B5EE-2DA4-4FC8-9EC7-EB1977193A47}">
      <dgm:prSet/>
      <dgm:spPr/>
      <dgm:t>
        <a:bodyPr/>
        <a:lstStyle/>
        <a:p>
          <a:endParaRPr lang="en-US"/>
        </a:p>
      </dgm:t>
    </dgm:pt>
    <dgm:pt modelId="{E6C955F0-E838-4E27-B78C-74380DED6D39}" type="sibTrans" cxnId="{77D9B5EE-2DA4-4FC8-9EC7-EB1977193A47}">
      <dgm:prSet/>
      <dgm:spPr/>
      <dgm:t>
        <a:bodyPr/>
        <a:lstStyle/>
        <a:p>
          <a:endParaRPr lang="en-US"/>
        </a:p>
      </dgm:t>
    </dgm:pt>
    <dgm:pt modelId="{4EA2BDEB-3142-480F-8632-870C6D4BC114}" type="pres">
      <dgm:prSet presAssocID="{BF8D1228-D66C-43B8-B39E-B4C2ECC4A570}" presName="hierChild1" presStyleCnt="0">
        <dgm:presLayoutVars>
          <dgm:chPref val="1"/>
          <dgm:dir/>
          <dgm:animOne val="branch"/>
          <dgm:animLvl val="lvl"/>
          <dgm:resizeHandles/>
        </dgm:presLayoutVars>
      </dgm:prSet>
      <dgm:spPr/>
    </dgm:pt>
    <dgm:pt modelId="{926F481C-5A69-4F5C-B721-A964723F1448}" type="pres">
      <dgm:prSet presAssocID="{C45BBB70-BCF0-44CF-8662-28C092E8F01D}" presName="hierRoot1" presStyleCnt="0"/>
      <dgm:spPr/>
    </dgm:pt>
    <dgm:pt modelId="{44CF0DEC-61FD-441C-A118-36D72C5E07F0}" type="pres">
      <dgm:prSet presAssocID="{C45BBB70-BCF0-44CF-8662-28C092E8F01D}" presName="composite" presStyleCnt="0"/>
      <dgm:spPr/>
    </dgm:pt>
    <dgm:pt modelId="{E48CB600-52BE-436F-B9A2-1054B8AA626F}" type="pres">
      <dgm:prSet presAssocID="{C45BBB70-BCF0-44CF-8662-28C092E8F01D}" presName="background" presStyleLbl="node0" presStyleIdx="0" presStyleCnt="2"/>
      <dgm:spPr/>
    </dgm:pt>
    <dgm:pt modelId="{1BC308ED-4BE2-43BA-A1AF-26F1B4800FBE}" type="pres">
      <dgm:prSet presAssocID="{C45BBB70-BCF0-44CF-8662-28C092E8F01D}" presName="text" presStyleLbl="fgAcc0" presStyleIdx="0" presStyleCnt="2">
        <dgm:presLayoutVars>
          <dgm:chPref val="3"/>
        </dgm:presLayoutVars>
      </dgm:prSet>
      <dgm:spPr/>
    </dgm:pt>
    <dgm:pt modelId="{D3C91AE4-851F-48C7-82EA-68A092610850}" type="pres">
      <dgm:prSet presAssocID="{C45BBB70-BCF0-44CF-8662-28C092E8F01D}" presName="hierChild2" presStyleCnt="0"/>
      <dgm:spPr/>
    </dgm:pt>
    <dgm:pt modelId="{03C9D425-D97A-47B2-83A2-36D1B1136387}" type="pres">
      <dgm:prSet presAssocID="{31756FDD-D1F9-4076-9233-0AF27F2CC276}" presName="hierRoot1" presStyleCnt="0"/>
      <dgm:spPr/>
    </dgm:pt>
    <dgm:pt modelId="{AD27B11A-ADA9-42F5-BCBE-C5FC0044564B}" type="pres">
      <dgm:prSet presAssocID="{31756FDD-D1F9-4076-9233-0AF27F2CC276}" presName="composite" presStyleCnt="0"/>
      <dgm:spPr/>
    </dgm:pt>
    <dgm:pt modelId="{FD476A64-8B1A-4C64-9B73-7D81643E251A}" type="pres">
      <dgm:prSet presAssocID="{31756FDD-D1F9-4076-9233-0AF27F2CC276}" presName="background" presStyleLbl="node0" presStyleIdx="1" presStyleCnt="2"/>
      <dgm:spPr/>
    </dgm:pt>
    <dgm:pt modelId="{CE6016F9-0A18-4D37-A64C-67DD5F191AEA}" type="pres">
      <dgm:prSet presAssocID="{31756FDD-D1F9-4076-9233-0AF27F2CC276}" presName="text" presStyleLbl="fgAcc0" presStyleIdx="1" presStyleCnt="2">
        <dgm:presLayoutVars>
          <dgm:chPref val="3"/>
        </dgm:presLayoutVars>
      </dgm:prSet>
      <dgm:spPr/>
    </dgm:pt>
    <dgm:pt modelId="{D2626FA6-B8CD-45EF-964F-282214C23C3D}" type="pres">
      <dgm:prSet presAssocID="{31756FDD-D1F9-4076-9233-0AF27F2CC276}" presName="hierChild2" presStyleCnt="0"/>
      <dgm:spPr/>
    </dgm:pt>
  </dgm:ptLst>
  <dgm:cxnLst>
    <dgm:cxn modelId="{46E3653A-63F5-44FB-816C-712E975767E9}" type="presOf" srcId="{31756FDD-D1F9-4076-9233-0AF27F2CC276}" destId="{CE6016F9-0A18-4D37-A64C-67DD5F191AEA}" srcOrd="0" destOrd="0" presId="urn:microsoft.com/office/officeart/2005/8/layout/hierarchy1"/>
    <dgm:cxn modelId="{F34EF140-3005-4C54-8AF8-025BF10B1EA0}" type="presOf" srcId="{BF8D1228-D66C-43B8-B39E-B4C2ECC4A570}" destId="{4EA2BDEB-3142-480F-8632-870C6D4BC114}" srcOrd="0" destOrd="0" presId="urn:microsoft.com/office/officeart/2005/8/layout/hierarchy1"/>
    <dgm:cxn modelId="{65D374E3-6BDF-4426-9BD0-62C1D20F0452}" type="presOf" srcId="{C45BBB70-BCF0-44CF-8662-28C092E8F01D}" destId="{1BC308ED-4BE2-43BA-A1AF-26F1B4800FBE}" srcOrd="0" destOrd="0" presId="urn:microsoft.com/office/officeart/2005/8/layout/hierarchy1"/>
    <dgm:cxn modelId="{A19EE1EA-7F95-4C85-8284-D55665519236}" srcId="{BF8D1228-D66C-43B8-B39E-B4C2ECC4A570}" destId="{C45BBB70-BCF0-44CF-8662-28C092E8F01D}" srcOrd="0" destOrd="0" parTransId="{1DE7EDC1-6BBC-4C24-8558-1DFEF655BACC}" sibTransId="{186B369C-1399-46C2-9318-01882A306B0F}"/>
    <dgm:cxn modelId="{77D9B5EE-2DA4-4FC8-9EC7-EB1977193A47}" srcId="{BF8D1228-D66C-43B8-B39E-B4C2ECC4A570}" destId="{31756FDD-D1F9-4076-9233-0AF27F2CC276}" srcOrd="1" destOrd="0" parTransId="{9B1E480C-FECC-4478-A75A-9FF0F97B2397}" sibTransId="{E6C955F0-E838-4E27-B78C-74380DED6D39}"/>
    <dgm:cxn modelId="{676AD729-83EB-4514-8A0F-6D1F5212EBE2}" type="presParOf" srcId="{4EA2BDEB-3142-480F-8632-870C6D4BC114}" destId="{926F481C-5A69-4F5C-B721-A964723F1448}" srcOrd="0" destOrd="0" presId="urn:microsoft.com/office/officeart/2005/8/layout/hierarchy1"/>
    <dgm:cxn modelId="{9E14D016-74EC-46CF-9D29-964895394478}" type="presParOf" srcId="{926F481C-5A69-4F5C-B721-A964723F1448}" destId="{44CF0DEC-61FD-441C-A118-36D72C5E07F0}" srcOrd="0" destOrd="0" presId="urn:microsoft.com/office/officeart/2005/8/layout/hierarchy1"/>
    <dgm:cxn modelId="{74F0002F-7270-4343-85A2-74A975F9CC0C}" type="presParOf" srcId="{44CF0DEC-61FD-441C-A118-36D72C5E07F0}" destId="{E48CB600-52BE-436F-B9A2-1054B8AA626F}" srcOrd="0" destOrd="0" presId="urn:microsoft.com/office/officeart/2005/8/layout/hierarchy1"/>
    <dgm:cxn modelId="{98D733FA-E071-4A4B-B1F8-2284DEF4ACE3}" type="presParOf" srcId="{44CF0DEC-61FD-441C-A118-36D72C5E07F0}" destId="{1BC308ED-4BE2-43BA-A1AF-26F1B4800FBE}" srcOrd="1" destOrd="0" presId="urn:microsoft.com/office/officeart/2005/8/layout/hierarchy1"/>
    <dgm:cxn modelId="{FEAADF28-5A57-48FA-9B75-56CD8614AAE5}" type="presParOf" srcId="{926F481C-5A69-4F5C-B721-A964723F1448}" destId="{D3C91AE4-851F-48C7-82EA-68A092610850}" srcOrd="1" destOrd="0" presId="urn:microsoft.com/office/officeart/2005/8/layout/hierarchy1"/>
    <dgm:cxn modelId="{CF2D301A-555E-438E-A26F-20EF4E84709B}" type="presParOf" srcId="{4EA2BDEB-3142-480F-8632-870C6D4BC114}" destId="{03C9D425-D97A-47B2-83A2-36D1B1136387}" srcOrd="1" destOrd="0" presId="urn:microsoft.com/office/officeart/2005/8/layout/hierarchy1"/>
    <dgm:cxn modelId="{6D374D9C-4BD1-4939-8295-0144DD94634F}" type="presParOf" srcId="{03C9D425-D97A-47B2-83A2-36D1B1136387}" destId="{AD27B11A-ADA9-42F5-BCBE-C5FC0044564B}" srcOrd="0" destOrd="0" presId="urn:microsoft.com/office/officeart/2005/8/layout/hierarchy1"/>
    <dgm:cxn modelId="{5A15E999-54CB-4419-AC1A-7FA3F4A968BE}" type="presParOf" srcId="{AD27B11A-ADA9-42F5-BCBE-C5FC0044564B}" destId="{FD476A64-8B1A-4C64-9B73-7D81643E251A}" srcOrd="0" destOrd="0" presId="urn:microsoft.com/office/officeart/2005/8/layout/hierarchy1"/>
    <dgm:cxn modelId="{090FB851-F2FA-41DD-B98A-B1E286C3922C}" type="presParOf" srcId="{AD27B11A-ADA9-42F5-BCBE-C5FC0044564B}" destId="{CE6016F9-0A18-4D37-A64C-67DD5F191AEA}" srcOrd="1" destOrd="0" presId="urn:microsoft.com/office/officeart/2005/8/layout/hierarchy1"/>
    <dgm:cxn modelId="{0D4FE889-B699-4453-B603-4AFDE0DF774E}" type="presParOf" srcId="{03C9D425-D97A-47B2-83A2-36D1B1136387}" destId="{D2626FA6-B8CD-45EF-964F-282214C23C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E1C5B-E240-4016-910F-DD174500143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9C2A2D7-86FA-42A7-832D-2CDF6944D6D3}">
      <dgm:prSet/>
      <dgm:spPr/>
      <dgm:t>
        <a:bodyPr/>
        <a:lstStyle/>
        <a:p>
          <a:r>
            <a:rPr lang="en-US"/>
            <a:t>Beginning in 2007, reports of erratic behavior</a:t>
          </a:r>
        </a:p>
      </dgm:t>
    </dgm:pt>
    <dgm:pt modelId="{0998DD0F-94FF-4B23-8E47-DE55B8EF1EEC}" type="parTrans" cxnId="{AB7CC2D3-9085-4F1E-BE23-6AF354AF32FC}">
      <dgm:prSet/>
      <dgm:spPr/>
      <dgm:t>
        <a:bodyPr/>
        <a:lstStyle/>
        <a:p>
          <a:endParaRPr lang="en-US"/>
        </a:p>
      </dgm:t>
    </dgm:pt>
    <dgm:pt modelId="{D281F8E3-0971-4813-AFE4-C009A806022B}" type="sibTrans" cxnId="{AB7CC2D3-9085-4F1E-BE23-6AF354AF32FC}">
      <dgm:prSet/>
      <dgm:spPr/>
      <dgm:t>
        <a:bodyPr/>
        <a:lstStyle/>
        <a:p>
          <a:endParaRPr lang="en-US"/>
        </a:p>
      </dgm:t>
    </dgm:pt>
    <dgm:pt modelId="{E27BF59C-B3FE-4B23-BC07-787AACAB2CC7}">
      <dgm:prSet/>
      <dgm:spPr/>
      <dgm:t>
        <a:bodyPr/>
        <a:lstStyle/>
        <a:p>
          <a:r>
            <a:rPr lang="en-US"/>
            <a:t>Umbrella incident</a:t>
          </a:r>
        </a:p>
      </dgm:t>
    </dgm:pt>
    <dgm:pt modelId="{327052CA-B0A9-4856-AD7E-016E55BC5770}" type="parTrans" cxnId="{4FEEA3D2-234D-475D-87AE-4C4E107C293B}">
      <dgm:prSet/>
      <dgm:spPr/>
      <dgm:t>
        <a:bodyPr/>
        <a:lstStyle/>
        <a:p>
          <a:endParaRPr lang="en-US"/>
        </a:p>
      </dgm:t>
    </dgm:pt>
    <dgm:pt modelId="{82FBCE9E-0764-49A3-B9D0-E6F0CBA3E67D}" type="sibTrans" cxnId="{4FEEA3D2-234D-475D-87AE-4C4E107C293B}">
      <dgm:prSet/>
      <dgm:spPr/>
      <dgm:t>
        <a:bodyPr/>
        <a:lstStyle/>
        <a:p>
          <a:endParaRPr lang="en-US"/>
        </a:p>
      </dgm:t>
    </dgm:pt>
    <dgm:pt modelId="{D4E51031-6C97-404F-8D2A-5AB597CD34ED}">
      <dgm:prSet/>
      <dgm:spPr/>
      <dgm:t>
        <a:bodyPr/>
        <a:lstStyle/>
        <a:p>
          <a:r>
            <a:rPr lang="en-US"/>
            <a:t>Shaved head</a:t>
          </a:r>
        </a:p>
      </dgm:t>
    </dgm:pt>
    <dgm:pt modelId="{66749ED6-8A8A-4B15-9A86-C540C197991B}" type="parTrans" cxnId="{F501FDAA-C143-4E5A-99A0-B42375A25C53}">
      <dgm:prSet/>
      <dgm:spPr/>
      <dgm:t>
        <a:bodyPr/>
        <a:lstStyle/>
        <a:p>
          <a:endParaRPr lang="en-US"/>
        </a:p>
      </dgm:t>
    </dgm:pt>
    <dgm:pt modelId="{E0F2FC8F-7CF0-42FB-80F2-E289AB6CEFB1}" type="sibTrans" cxnId="{F501FDAA-C143-4E5A-99A0-B42375A25C53}">
      <dgm:prSet/>
      <dgm:spPr/>
      <dgm:t>
        <a:bodyPr/>
        <a:lstStyle/>
        <a:p>
          <a:endParaRPr lang="en-US"/>
        </a:p>
      </dgm:t>
    </dgm:pt>
    <dgm:pt modelId="{1DDC572F-DC9E-4EBA-91F1-CABE404BDB0F}">
      <dgm:prSet/>
      <dgm:spPr/>
      <dgm:t>
        <a:bodyPr/>
        <a:lstStyle/>
        <a:p>
          <a:r>
            <a:rPr lang="en-US"/>
            <a:t>5150 hold </a:t>
          </a:r>
        </a:p>
      </dgm:t>
    </dgm:pt>
    <dgm:pt modelId="{5690D717-3FF9-4267-A7FD-788D9C8086CD}" type="parTrans" cxnId="{66D18F07-63E6-49B8-AEAF-930887EC66F5}">
      <dgm:prSet/>
      <dgm:spPr/>
      <dgm:t>
        <a:bodyPr/>
        <a:lstStyle/>
        <a:p>
          <a:endParaRPr lang="en-US"/>
        </a:p>
      </dgm:t>
    </dgm:pt>
    <dgm:pt modelId="{DA1D2DAA-DE07-40BC-914B-55930916F689}" type="sibTrans" cxnId="{66D18F07-63E6-49B8-AEAF-930887EC66F5}">
      <dgm:prSet/>
      <dgm:spPr/>
      <dgm:t>
        <a:bodyPr/>
        <a:lstStyle/>
        <a:p>
          <a:endParaRPr lang="en-US"/>
        </a:p>
      </dgm:t>
    </dgm:pt>
    <dgm:pt modelId="{4CF6CDD5-16A2-4999-87F2-DC406482560A}">
      <dgm:prSet/>
      <dgm:spPr/>
      <dgm:t>
        <a:bodyPr/>
        <a:lstStyle/>
        <a:p>
          <a:r>
            <a:rPr lang="en-US"/>
            <a:t>Other events at the time</a:t>
          </a:r>
        </a:p>
      </dgm:t>
    </dgm:pt>
    <dgm:pt modelId="{A950E8CB-E3B5-47B7-AFA5-95DD21EEC96F}" type="parTrans" cxnId="{081F0CAA-F449-4C4B-9DD8-C8E64A70DF7F}">
      <dgm:prSet/>
      <dgm:spPr/>
      <dgm:t>
        <a:bodyPr/>
        <a:lstStyle/>
        <a:p>
          <a:endParaRPr lang="en-US"/>
        </a:p>
      </dgm:t>
    </dgm:pt>
    <dgm:pt modelId="{6B74288B-3575-492C-937B-77AC4C9E2C83}" type="sibTrans" cxnId="{081F0CAA-F449-4C4B-9DD8-C8E64A70DF7F}">
      <dgm:prSet/>
      <dgm:spPr/>
      <dgm:t>
        <a:bodyPr/>
        <a:lstStyle/>
        <a:p>
          <a:endParaRPr lang="en-US"/>
        </a:p>
      </dgm:t>
    </dgm:pt>
    <dgm:pt modelId="{C7D0E71D-18F1-4010-9C53-65488EFE81C1}">
      <dgm:prSet/>
      <dgm:spPr/>
      <dgm:t>
        <a:bodyPr/>
        <a:lstStyle/>
        <a:p>
          <a:r>
            <a:rPr lang="en-US"/>
            <a:t>Divorce and custody issues</a:t>
          </a:r>
        </a:p>
      </dgm:t>
    </dgm:pt>
    <dgm:pt modelId="{E6BB36CA-6178-4BAC-9248-FD8B95193DB7}" type="parTrans" cxnId="{EC77247B-7370-411C-AE1F-B041C6C914D2}">
      <dgm:prSet/>
      <dgm:spPr/>
      <dgm:t>
        <a:bodyPr/>
        <a:lstStyle/>
        <a:p>
          <a:endParaRPr lang="en-US"/>
        </a:p>
      </dgm:t>
    </dgm:pt>
    <dgm:pt modelId="{E533B0EF-558D-4854-A05A-06247C012C78}" type="sibTrans" cxnId="{EC77247B-7370-411C-AE1F-B041C6C914D2}">
      <dgm:prSet/>
      <dgm:spPr/>
      <dgm:t>
        <a:bodyPr/>
        <a:lstStyle/>
        <a:p>
          <a:endParaRPr lang="en-US"/>
        </a:p>
      </dgm:t>
    </dgm:pt>
    <dgm:pt modelId="{C30F2A46-C00E-41B6-9C2D-669603164133}">
      <dgm:prSet/>
      <dgm:spPr/>
      <dgm:t>
        <a:bodyPr/>
        <a:lstStyle/>
        <a:p>
          <a:r>
            <a:rPr lang="en-US"/>
            <a:t>Extreme and overwhelming press attention</a:t>
          </a:r>
        </a:p>
      </dgm:t>
    </dgm:pt>
    <dgm:pt modelId="{7C56C69B-BCF1-475C-9276-C60AC5D13EA5}" type="parTrans" cxnId="{8BE0C1BA-C009-4093-9EC3-A6942819EF73}">
      <dgm:prSet/>
      <dgm:spPr/>
      <dgm:t>
        <a:bodyPr/>
        <a:lstStyle/>
        <a:p>
          <a:endParaRPr lang="en-US"/>
        </a:p>
      </dgm:t>
    </dgm:pt>
    <dgm:pt modelId="{E123C7C9-D00B-48EB-84F0-D0B3FCE9EB8E}" type="sibTrans" cxnId="{8BE0C1BA-C009-4093-9EC3-A6942819EF73}">
      <dgm:prSet/>
      <dgm:spPr/>
      <dgm:t>
        <a:bodyPr/>
        <a:lstStyle/>
        <a:p>
          <a:endParaRPr lang="en-US"/>
        </a:p>
      </dgm:t>
    </dgm:pt>
    <dgm:pt modelId="{7C2B519B-1F96-428A-987C-8517DADDD1B7}" type="pres">
      <dgm:prSet presAssocID="{A68E1C5B-E240-4016-910F-DD1745001436}" presName="linear" presStyleCnt="0">
        <dgm:presLayoutVars>
          <dgm:animLvl val="lvl"/>
          <dgm:resizeHandles val="exact"/>
        </dgm:presLayoutVars>
      </dgm:prSet>
      <dgm:spPr/>
    </dgm:pt>
    <dgm:pt modelId="{62BC8E67-54F5-41D4-8B73-D2F18753048D}" type="pres">
      <dgm:prSet presAssocID="{09C2A2D7-86FA-42A7-832D-2CDF6944D6D3}" presName="parentText" presStyleLbl="node1" presStyleIdx="0" presStyleCnt="2">
        <dgm:presLayoutVars>
          <dgm:chMax val="0"/>
          <dgm:bulletEnabled val="1"/>
        </dgm:presLayoutVars>
      </dgm:prSet>
      <dgm:spPr/>
    </dgm:pt>
    <dgm:pt modelId="{64C76F3E-2F03-4EF8-AF3A-13BA95625F51}" type="pres">
      <dgm:prSet presAssocID="{09C2A2D7-86FA-42A7-832D-2CDF6944D6D3}" presName="childText" presStyleLbl="revTx" presStyleIdx="0" presStyleCnt="2">
        <dgm:presLayoutVars>
          <dgm:bulletEnabled val="1"/>
        </dgm:presLayoutVars>
      </dgm:prSet>
      <dgm:spPr/>
    </dgm:pt>
    <dgm:pt modelId="{A49A9797-4174-4363-A4A7-9566F31FD5F3}" type="pres">
      <dgm:prSet presAssocID="{4CF6CDD5-16A2-4999-87F2-DC406482560A}" presName="parentText" presStyleLbl="node1" presStyleIdx="1" presStyleCnt="2">
        <dgm:presLayoutVars>
          <dgm:chMax val="0"/>
          <dgm:bulletEnabled val="1"/>
        </dgm:presLayoutVars>
      </dgm:prSet>
      <dgm:spPr/>
    </dgm:pt>
    <dgm:pt modelId="{9DE3AC33-23CA-4252-8668-4F7FFC04CC74}" type="pres">
      <dgm:prSet presAssocID="{4CF6CDD5-16A2-4999-87F2-DC406482560A}" presName="childText" presStyleLbl="revTx" presStyleIdx="1" presStyleCnt="2">
        <dgm:presLayoutVars>
          <dgm:bulletEnabled val="1"/>
        </dgm:presLayoutVars>
      </dgm:prSet>
      <dgm:spPr/>
    </dgm:pt>
  </dgm:ptLst>
  <dgm:cxnLst>
    <dgm:cxn modelId="{66D18F07-63E6-49B8-AEAF-930887EC66F5}" srcId="{09C2A2D7-86FA-42A7-832D-2CDF6944D6D3}" destId="{1DDC572F-DC9E-4EBA-91F1-CABE404BDB0F}" srcOrd="2" destOrd="0" parTransId="{5690D717-3FF9-4267-A7FD-788D9C8086CD}" sibTransId="{DA1D2DAA-DE07-40BC-914B-55930916F689}"/>
    <dgm:cxn modelId="{F66ACA44-93AD-4213-892C-433CB3EBE43A}" type="presOf" srcId="{4CF6CDD5-16A2-4999-87F2-DC406482560A}" destId="{A49A9797-4174-4363-A4A7-9566F31FD5F3}" srcOrd="0" destOrd="0" presId="urn:microsoft.com/office/officeart/2005/8/layout/vList2"/>
    <dgm:cxn modelId="{527B2566-6B0C-4E85-8396-B3985CAD5594}" type="presOf" srcId="{D4E51031-6C97-404F-8D2A-5AB597CD34ED}" destId="{64C76F3E-2F03-4EF8-AF3A-13BA95625F51}" srcOrd="0" destOrd="1" presId="urn:microsoft.com/office/officeart/2005/8/layout/vList2"/>
    <dgm:cxn modelId="{D53F6356-324C-427F-AA6C-E76C71D55409}" type="presOf" srcId="{C30F2A46-C00E-41B6-9C2D-669603164133}" destId="{9DE3AC33-23CA-4252-8668-4F7FFC04CC74}" srcOrd="0" destOrd="1" presId="urn:microsoft.com/office/officeart/2005/8/layout/vList2"/>
    <dgm:cxn modelId="{A18E0557-9A44-4DB3-81AF-FC57295DEA21}" type="presOf" srcId="{09C2A2D7-86FA-42A7-832D-2CDF6944D6D3}" destId="{62BC8E67-54F5-41D4-8B73-D2F18753048D}" srcOrd="0" destOrd="0" presId="urn:microsoft.com/office/officeart/2005/8/layout/vList2"/>
    <dgm:cxn modelId="{46FCBE77-377B-4FCF-8515-D3F9D70383BC}" type="presOf" srcId="{1DDC572F-DC9E-4EBA-91F1-CABE404BDB0F}" destId="{64C76F3E-2F03-4EF8-AF3A-13BA95625F51}" srcOrd="0" destOrd="2" presId="urn:microsoft.com/office/officeart/2005/8/layout/vList2"/>
    <dgm:cxn modelId="{EC77247B-7370-411C-AE1F-B041C6C914D2}" srcId="{4CF6CDD5-16A2-4999-87F2-DC406482560A}" destId="{C7D0E71D-18F1-4010-9C53-65488EFE81C1}" srcOrd="0" destOrd="0" parTransId="{E6BB36CA-6178-4BAC-9248-FD8B95193DB7}" sibTransId="{E533B0EF-558D-4854-A05A-06247C012C78}"/>
    <dgm:cxn modelId="{081F0CAA-F449-4C4B-9DD8-C8E64A70DF7F}" srcId="{A68E1C5B-E240-4016-910F-DD1745001436}" destId="{4CF6CDD5-16A2-4999-87F2-DC406482560A}" srcOrd="1" destOrd="0" parTransId="{A950E8CB-E3B5-47B7-AFA5-95DD21EEC96F}" sibTransId="{6B74288B-3575-492C-937B-77AC4C9E2C83}"/>
    <dgm:cxn modelId="{F501FDAA-C143-4E5A-99A0-B42375A25C53}" srcId="{09C2A2D7-86FA-42A7-832D-2CDF6944D6D3}" destId="{D4E51031-6C97-404F-8D2A-5AB597CD34ED}" srcOrd="1" destOrd="0" parTransId="{66749ED6-8A8A-4B15-9A86-C540C197991B}" sibTransId="{E0F2FC8F-7CF0-42FB-80F2-E289AB6CEFB1}"/>
    <dgm:cxn modelId="{8BE0C1BA-C009-4093-9EC3-A6942819EF73}" srcId="{4CF6CDD5-16A2-4999-87F2-DC406482560A}" destId="{C30F2A46-C00E-41B6-9C2D-669603164133}" srcOrd="1" destOrd="0" parTransId="{7C56C69B-BCF1-475C-9276-C60AC5D13EA5}" sibTransId="{E123C7C9-D00B-48EB-84F0-D0B3FCE9EB8E}"/>
    <dgm:cxn modelId="{529ACED0-3D50-4006-9C78-5068F2CB3AC5}" type="presOf" srcId="{E27BF59C-B3FE-4B23-BC07-787AACAB2CC7}" destId="{64C76F3E-2F03-4EF8-AF3A-13BA95625F51}" srcOrd="0" destOrd="0" presId="urn:microsoft.com/office/officeart/2005/8/layout/vList2"/>
    <dgm:cxn modelId="{8ECD64D1-91C7-493B-BB57-3F9E7D23E460}" type="presOf" srcId="{C7D0E71D-18F1-4010-9C53-65488EFE81C1}" destId="{9DE3AC33-23CA-4252-8668-4F7FFC04CC74}" srcOrd="0" destOrd="0" presId="urn:microsoft.com/office/officeart/2005/8/layout/vList2"/>
    <dgm:cxn modelId="{4FEEA3D2-234D-475D-87AE-4C4E107C293B}" srcId="{09C2A2D7-86FA-42A7-832D-2CDF6944D6D3}" destId="{E27BF59C-B3FE-4B23-BC07-787AACAB2CC7}" srcOrd="0" destOrd="0" parTransId="{327052CA-B0A9-4856-AD7E-016E55BC5770}" sibTransId="{82FBCE9E-0764-49A3-B9D0-E6F0CBA3E67D}"/>
    <dgm:cxn modelId="{AB7CC2D3-9085-4F1E-BE23-6AF354AF32FC}" srcId="{A68E1C5B-E240-4016-910F-DD1745001436}" destId="{09C2A2D7-86FA-42A7-832D-2CDF6944D6D3}" srcOrd="0" destOrd="0" parTransId="{0998DD0F-94FF-4B23-8E47-DE55B8EF1EEC}" sibTransId="{D281F8E3-0971-4813-AFE4-C009A806022B}"/>
    <dgm:cxn modelId="{D0B9DDE3-AED5-40D5-B548-E76D6BEEEF22}" type="presOf" srcId="{A68E1C5B-E240-4016-910F-DD1745001436}" destId="{7C2B519B-1F96-428A-987C-8517DADDD1B7}" srcOrd="0" destOrd="0" presId="urn:microsoft.com/office/officeart/2005/8/layout/vList2"/>
    <dgm:cxn modelId="{72E8A6C4-9D4E-4AEE-8551-E1B83EE15462}" type="presParOf" srcId="{7C2B519B-1F96-428A-987C-8517DADDD1B7}" destId="{62BC8E67-54F5-41D4-8B73-D2F18753048D}" srcOrd="0" destOrd="0" presId="urn:microsoft.com/office/officeart/2005/8/layout/vList2"/>
    <dgm:cxn modelId="{C0D392BF-DD5B-4A00-BC53-2098F22A81A9}" type="presParOf" srcId="{7C2B519B-1F96-428A-987C-8517DADDD1B7}" destId="{64C76F3E-2F03-4EF8-AF3A-13BA95625F51}" srcOrd="1" destOrd="0" presId="urn:microsoft.com/office/officeart/2005/8/layout/vList2"/>
    <dgm:cxn modelId="{74549842-C7A7-402C-B558-A12E709A35EF}" type="presParOf" srcId="{7C2B519B-1F96-428A-987C-8517DADDD1B7}" destId="{A49A9797-4174-4363-A4A7-9566F31FD5F3}" srcOrd="2" destOrd="0" presId="urn:microsoft.com/office/officeart/2005/8/layout/vList2"/>
    <dgm:cxn modelId="{2CBAF487-7AFD-469B-9678-CFFA26CE852D}" type="presParOf" srcId="{7C2B519B-1F96-428A-987C-8517DADDD1B7}" destId="{9DE3AC33-23CA-4252-8668-4F7FFC04CC7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13C1576-9C87-4A40-9D6D-202F4AC1D45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410E62B-0646-4894-A3E6-5428C62D3B64}">
      <dgm:prSet/>
      <dgm:spPr/>
      <dgm:t>
        <a:bodyPr/>
        <a:lstStyle/>
        <a:p>
          <a:r>
            <a:rPr lang="en-US"/>
            <a:t>The best option is delegation of authority by the principal (the person now needing the assistance) using a Medical Power of Attorney sometimes called a Health Care Proxy</a:t>
          </a:r>
        </a:p>
      </dgm:t>
    </dgm:pt>
    <dgm:pt modelId="{0B6BB9CA-767D-47BA-8412-315F67812494}" type="parTrans" cxnId="{AA0AFEDD-316C-4901-8F72-9E4F748D8784}">
      <dgm:prSet/>
      <dgm:spPr/>
      <dgm:t>
        <a:bodyPr/>
        <a:lstStyle/>
        <a:p>
          <a:endParaRPr lang="en-US"/>
        </a:p>
      </dgm:t>
    </dgm:pt>
    <dgm:pt modelId="{28904425-977D-40D8-9CF3-7A06A6E4506F}" type="sibTrans" cxnId="{AA0AFEDD-316C-4901-8F72-9E4F748D8784}">
      <dgm:prSet/>
      <dgm:spPr/>
      <dgm:t>
        <a:bodyPr/>
        <a:lstStyle/>
        <a:p>
          <a:endParaRPr lang="en-US"/>
        </a:p>
      </dgm:t>
    </dgm:pt>
    <dgm:pt modelId="{975D385C-115D-4D4F-AB58-0C5ED3B6A72B}">
      <dgm:prSet/>
      <dgm:spPr/>
      <dgm:t>
        <a:bodyPr/>
        <a:lstStyle/>
        <a:p>
          <a:r>
            <a:rPr lang="en-US"/>
            <a:t>A Living Will gives guidance to medical personnel as to the wishes of an individual regarding end of life treatment, but is not an effective alternative to appointment of a guardian</a:t>
          </a:r>
        </a:p>
      </dgm:t>
    </dgm:pt>
    <dgm:pt modelId="{5DF5E700-743E-48B3-904E-CA8A435F3AF9}" type="parTrans" cxnId="{DBF40C15-2FFF-467B-B06A-CC6E7F88CDA7}">
      <dgm:prSet/>
      <dgm:spPr/>
      <dgm:t>
        <a:bodyPr/>
        <a:lstStyle/>
        <a:p>
          <a:endParaRPr lang="en-US"/>
        </a:p>
      </dgm:t>
    </dgm:pt>
    <dgm:pt modelId="{3FD3383F-7840-4F22-89DF-E2D929E0AA1F}" type="sibTrans" cxnId="{DBF40C15-2FFF-467B-B06A-CC6E7F88CDA7}">
      <dgm:prSet/>
      <dgm:spPr/>
      <dgm:t>
        <a:bodyPr/>
        <a:lstStyle/>
        <a:p>
          <a:endParaRPr lang="en-US"/>
        </a:p>
      </dgm:t>
    </dgm:pt>
    <dgm:pt modelId="{7532A98A-A8E7-4D19-A171-A1B1EE774847}" type="pres">
      <dgm:prSet presAssocID="{013C1576-9C87-4A40-9D6D-202F4AC1D457}" presName="linear" presStyleCnt="0">
        <dgm:presLayoutVars>
          <dgm:animLvl val="lvl"/>
          <dgm:resizeHandles val="exact"/>
        </dgm:presLayoutVars>
      </dgm:prSet>
      <dgm:spPr/>
    </dgm:pt>
    <dgm:pt modelId="{BB4B1162-4728-451B-B8D4-D0CFE1DF4CFE}" type="pres">
      <dgm:prSet presAssocID="{E410E62B-0646-4894-A3E6-5428C62D3B64}" presName="parentText" presStyleLbl="node1" presStyleIdx="0" presStyleCnt="2">
        <dgm:presLayoutVars>
          <dgm:chMax val="0"/>
          <dgm:bulletEnabled val="1"/>
        </dgm:presLayoutVars>
      </dgm:prSet>
      <dgm:spPr/>
    </dgm:pt>
    <dgm:pt modelId="{65861FB4-DDCD-4BC4-AC27-EF7EC92F96BB}" type="pres">
      <dgm:prSet presAssocID="{28904425-977D-40D8-9CF3-7A06A6E4506F}" presName="spacer" presStyleCnt="0"/>
      <dgm:spPr/>
    </dgm:pt>
    <dgm:pt modelId="{B4CFE332-3483-4A49-8CDB-69813934B393}" type="pres">
      <dgm:prSet presAssocID="{975D385C-115D-4D4F-AB58-0C5ED3B6A72B}" presName="parentText" presStyleLbl="node1" presStyleIdx="1" presStyleCnt="2">
        <dgm:presLayoutVars>
          <dgm:chMax val="0"/>
          <dgm:bulletEnabled val="1"/>
        </dgm:presLayoutVars>
      </dgm:prSet>
      <dgm:spPr/>
    </dgm:pt>
  </dgm:ptLst>
  <dgm:cxnLst>
    <dgm:cxn modelId="{DBF40C15-2FFF-467B-B06A-CC6E7F88CDA7}" srcId="{013C1576-9C87-4A40-9D6D-202F4AC1D457}" destId="{975D385C-115D-4D4F-AB58-0C5ED3B6A72B}" srcOrd="1" destOrd="0" parTransId="{5DF5E700-743E-48B3-904E-CA8A435F3AF9}" sibTransId="{3FD3383F-7840-4F22-89DF-E2D929E0AA1F}"/>
    <dgm:cxn modelId="{2A31876F-F0AB-446B-ACB4-CB2542D6717B}" type="presOf" srcId="{975D385C-115D-4D4F-AB58-0C5ED3B6A72B}" destId="{B4CFE332-3483-4A49-8CDB-69813934B393}" srcOrd="0" destOrd="0" presId="urn:microsoft.com/office/officeart/2005/8/layout/vList2"/>
    <dgm:cxn modelId="{E98901B8-C29A-4268-B523-89D44A8BB098}" type="presOf" srcId="{013C1576-9C87-4A40-9D6D-202F4AC1D457}" destId="{7532A98A-A8E7-4D19-A171-A1B1EE774847}" srcOrd="0" destOrd="0" presId="urn:microsoft.com/office/officeart/2005/8/layout/vList2"/>
    <dgm:cxn modelId="{59D0FDCA-1101-4845-A01D-E836B9E22D43}" type="presOf" srcId="{E410E62B-0646-4894-A3E6-5428C62D3B64}" destId="{BB4B1162-4728-451B-B8D4-D0CFE1DF4CFE}" srcOrd="0" destOrd="0" presId="urn:microsoft.com/office/officeart/2005/8/layout/vList2"/>
    <dgm:cxn modelId="{AA0AFEDD-316C-4901-8F72-9E4F748D8784}" srcId="{013C1576-9C87-4A40-9D6D-202F4AC1D457}" destId="{E410E62B-0646-4894-A3E6-5428C62D3B64}" srcOrd="0" destOrd="0" parTransId="{0B6BB9CA-767D-47BA-8412-315F67812494}" sibTransId="{28904425-977D-40D8-9CF3-7A06A6E4506F}"/>
    <dgm:cxn modelId="{82BD301C-1748-4604-AE60-CAA82B2A5976}" type="presParOf" srcId="{7532A98A-A8E7-4D19-A171-A1B1EE774847}" destId="{BB4B1162-4728-451B-B8D4-D0CFE1DF4CFE}" srcOrd="0" destOrd="0" presId="urn:microsoft.com/office/officeart/2005/8/layout/vList2"/>
    <dgm:cxn modelId="{5D61F718-B6A1-4B6B-BA21-2B6FADD1F55A}" type="presParOf" srcId="{7532A98A-A8E7-4D19-A171-A1B1EE774847}" destId="{65861FB4-DDCD-4BC4-AC27-EF7EC92F96BB}" srcOrd="1" destOrd="0" presId="urn:microsoft.com/office/officeart/2005/8/layout/vList2"/>
    <dgm:cxn modelId="{80FCF1E0-DE39-49F7-AC36-B0F10F0DE261}" type="presParOf" srcId="{7532A98A-A8E7-4D19-A171-A1B1EE774847}" destId="{B4CFE332-3483-4A49-8CDB-69813934B39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DC44D03-CBB0-4FD9-98A3-F4A624D4541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CB14CE9-3D59-4684-830A-29948A38D29C}">
      <dgm:prSet/>
      <dgm:spPr/>
      <dgm:t>
        <a:bodyPr/>
        <a:lstStyle/>
        <a:p>
          <a:r>
            <a:rPr lang="en-US"/>
            <a:t>Look at the person’s strengths and abilities – what CAN they do as opposed to what CAN’T they do?</a:t>
          </a:r>
        </a:p>
      </dgm:t>
    </dgm:pt>
    <dgm:pt modelId="{52B0EB01-4E5A-4B98-A87A-3536C99586F3}" type="parTrans" cxnId="{E0348340-FD5A-4216-883E-804CF011E854}">
      <dgm:prSet/>
      <dgm:spPr/>
      <dgm:t>
        <a:bodyPr/>
        <a:lstStyle/>
        <a:p>
          <a:endParaRPr lang="en-US"/>
        </a:p>
      </dgm:t>
    </dgm:pt>
    <dgm:pt modelId="{EB3A2A5B-9800-48F4-B86B-221D8EEA1BF8}" type="sibTrans" cxnId="{E0348340-FD5A-4216-883E-804CF011E854}">
      <dgm:prSet/>
      <dgm:spPr/>
      <dgm:t>
        <a:bodyPr/>
        <a:lstStyle/>
        <a:p>
          <a:endParaRPr lang="en-US"/>
        </a:p>
      </dgm:t>
    </dgm:pt>
    <dgm:pt modelId="{6C702956-5F6E-4B8E-B638-A145914CD5B6}">
      <dgm:prSet/>
      <dgm:spPr/>
      <dgm:t>
        <a:bodyPr/>
        <a:lstStyle/>
        <a:p>
          <a:r>
            <a:rPr lang="en-US"/>
            <a:t>Also look at WHY do they need to lose any of their constitutional rights by being placed under guardianship?  It’s not illegal to be eccentric</a:t>
          </a:r>
        </a:p>
      </dgm:t>
    </dgm:pt>
    <dgm:pt modelId="{D84649E0-966D-4904-AEA9-366BBA54EF53}" type="parTrans" cxnId="{3E33406E-2FA4-42DB-88B1-CA5A954375F6}">
      <dgm:prSet/>
      <dgm:spPr/>
      <dgm:t>
        <a:bodyPr/>
        <a:lstStyle/>
        <a:p>
          <a:endParaRPr lang="en-US"/>
        </a:p>
      </dgm:t>
    </dgm:pt>
    <dgm:pt modelId="{DEF331E0-EB5D-4DDB-B118-B2349681404C}" type="sibTrans" cxnId="{3E33406E-2FA4-42DB-88B1-CA5A954375F6}">
      <dgm:prSet/>
      <dgm:spPr/>
      <dgm:t>
        <a:bodyPr/>
        <a:lstStyle/>
        <a:p>
          <a:endParaRPr lang="en-US"/>
        </a:p>
      </dgm:t>
    </dgm:pt>
    <dgm:pt modelId="{B33EE3F6-292D-49D3-97F9-2DB8274A2954}" type="pres">
      <dgm:prSet presAssocID="{9DC44D03-CBB0-4FD9-98A3-F4A624D45417}" presName="linear" presStyleCnt="0">
        <dgm:presLayoutVars>
          <dgm:animLvl val="lvl"/>
          <dgm:resizeHandles val="exact"/>
        </dgm:presLayoutVars>
      </dgm:prSet>
      <dgm:spPr/>
    </dgm:pt>
    <dgm:pt modelId="{85697274-F2CE-4255-A9E4-42DE62E58C32}" type="pres">
      <dgm:prSet presAssocID="{4CB14CE9-3D59-4684-830A-29948A38D29C}" presName="parentText" presStyleLbl="node1" presStyleIdx="0" presStyleCnt="2">
        <dgm:presLayoutVars>
          <dgm:chMax val="0"/>
          <dgm:bulletEnabled val="1"/>
        </dgm:presLayoutVars>
      </dgm:prSet>
      <dgm:spPr/>
    </dgm:pt>
    <dgm:pt modelId="{E3D1D5DD-5651-4112-A3AB-12490C7D4B4E}" type="pres">
      <dgm:prSet presAssocID="{EB3A2A5B-9800-48F4-B86B-221D8EEA1BF8}" presName="spacer" presStyleCnt="0"/>
      <dgm:spPr/>
    </dgm:pt>
    <dgm:pt modelId="{69B14B5A-92CF-4213-B809-33AB771583C2}" type="pres">
      <dgm:prSet presAssocID="{6C702956-5F6E-4B8E-B638-A145914CD5B6}" presName="parentText" presStyleLbl="node1" presStyleIdx="1" presStyleCnt="2">
        <dgm:presLayoutVars>
          <dgm:chMax val="0"/>
          <dgm:bulletEnabled val="1"/>
        </dgm:presLayoutVars>
      </dgm:prSet>
      <dgm:spPr/>
    </dgm:pt>
  </dgm:ptLst>
  <dgm:cxnLst>
    <dgm:cxn modelId="{E0348340-FD5A-4216-883E-804CF011E854}" srcId="{9DC44D03-CBB0-4FD9-98A3-F4A624D45417}" destId="{4CB14CE9-3D59-4684-830A-29948A38D29C}" srcOrd="0" destOrd="0" parTransId="{52B0EB01-4E5A-4B98-A87A-3536C99586F3}" sibTransId="{EB3A2A5B-9800-48F4-B86B-221D8EEA1BF8}"/>
    <dgm:cxn modelId="{3E33406E-2FA4-42DB-88B1-CA5A954375F6}" srcId="{9DC44D03-CBB0-4FD9-98A3-F4A624D45417}" destId="{6C702956-5F6E-4B8E-B638-A145914CD5B6}" srcOrd="1" destOrd="0" parTransId="{D84649E0-966D-4904-AEA9-366BBA54EF53}" sibTransId="{DEF331E0-EB5D-4DDB-B118-B2349681404C}"/>
    <dgm:cxn modelId="{6120ED6E-5973-42B9-852A-F1C919A2CD87}" type="presOf" srcId="{9DC44D03-CBB0-4FD9-98A3-F4A624D45417}" destId="{B33EE3F6-292D-49D3-97F9-2DB8274A2954}" srcOrd="0" destOrd="0" presId="urn:microsoft.com/office/officeart/2005/8/layout/vList2"/>
    <dgm:cxn modelId="{AB016B93-234B-47B7-B7E6-DEB84F637B4C}" type="presOf" srcId="{4CB14CE9-3D59-4684-830A-29948A38D29C}" destId="{85697274-F2CE-4255-A9E4-42DE62E58C32}" srcOrd="0" destOrd="0" presId="urn:microsoft.com/office/officeart/2005/8/layout/vList2"/>
    <dgm:cxn modelId="{6979C1A0-D683-4C20-97E3-370156C8AF8D}" type="presOf" srcId="{6C702956-5F6E-4B8E-B638-A145914CD5B6}" destId="{69B14B5A-92CF-4213-B809-33AB771583C2}" srcOrd="0" destOrd="0" presId="urn:microsoft.com/office/officeart/2005/8/layout/vList2"/>
    <dgm:cxn modelId="{BA7840A9-28E9-40F2-AC6C-6C62A95202BD}" type="presParOf" srcId="{B33EE3F6-292D-49D3-97F9-2DB8274A2954}" destId="{85697274-F2CE-4255-A9E4-42DE62E58C32}" srcOrd="0" destOrd="0" presId="urn:microsoft.com/office/officeart/2005/8/layout/vList2"/>
    <dgm:cxn modelId="{6FFC3594-6085-44BC-8996-8AAE10F5266B}" type="presParOf" srcId="{B33EE3F6-292D-49D3-97F9-2DB8274A2954}" destId="{E3D1D5DD-5651-4112-A3AB-12490C7D4B4E}" srcOrd="1" destOrd="0" presId="urn:microsoft.com/office/officeart/2005/8/layout/vList2"/>
    <dgm:cxn modelId="{F30BDA5E-FA60-45B6-8DCA-6DD19CFC1684}" type="presParOf" srcId="{B33EE3F6-292D-49D3-97F9-2DB8274A2954}" destId="{69B14B5A-92CF-4213-B809-33AB771583C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8161547-0916-4B42-9157-CA5E20EFD4D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1223625-233D-46E7-9D8A-A6F1622F9370}">
      <dgm:prSet/>
      <dgm:spPr/>
      <dgm:t>
        <a:bodyPr/>
        <a:lstStyle/>
        <a:p>
          <a:r>
            <a:rPr lang="en-US"/>
            <a:t>Because I don’t see anything wrong, I am going to deny it if you confront me</a:t>
          </a:r>
        </a:p>
      </dgm:t>
    </dgm:pt>
    <dgm:pt modelId="{5CF9401B-5D46-46E8-A1C8-4A6274C79E8F}" type="parTrans" cxnId="{4A10221D-F11D-4CA1-B5E7-28DA41DBC82E}">
      <dgm:prSet/>
      <dgm:spPr/>
      <dgm:t>
        <a:bodyPr/>
        <a:lstStyle/>
        <a:p>
          <a:endParaRPr lang="en-US"/>
        </a:p>
      </dgm:t>
    </dgm:pt>
    <dgm:pt modelId="{A8FBA927-F934-45BE-AADA-B2FEDDBCBBEC}" type="sibTrans" cxnId="{4A10221D-F11D-4CA1-B5E7-28DA41DBC82E}">
      <dgm:prSet/>
      <dgm:spPr/>
      <dgm:t>
        <a:bodyPr/>
        <a:lstStyle/>
        <a:p>
          <a:endParaRPr lang="en-US"/>
        </a:p>
      </dgm:t>
    </dgm:pt>
    <dgm:pt modelId="{5D941CFA-00BB-4CAE-959B-B80069A06A57}">
      <dgm:prSet/>
      <dgm:spPr/>
      <dgm:t>
        <a:bodyPr/>
        <a:lstStyle/>
        <a:p>
          <a:r>
            <a:rPr lang="en-US"/>
            <a:t>If I feel that I am not being consulted on decisions about my life, I can become angry or depressed</a:t>
          </a:r>
        </a:p>
      </dgm:t>
    </dgm:pt>
    <dgm:pt modelId="{17576DEB-C803-44CA-AECC-2C6044D8B015}" type="parTrans" cxnId="{DBDF3EB6-A637-40D8-B315-FF2D06F8DE93}">
      <dgm:prSet/>
      <dgm:spPr/>
      <dgm:t>
        <a:bodyPr/>
        <a:lstStyle/>
        <a:p>
          <a:endParaRPr lang="en-US"/>
        </a:p>
      </dgm:t>
    </dgm:pt>
    <dgm:pt modelId="{72B29018-EC6B-451A-B5E2-3715A9509EBF}" type="sibTrans" cxnId="{DBDF3EB6-A637-40D8-B315-FF2D06F8DE93}">
      <dgm:prSet/>
      <dgm:spPr/>
      <dgm:t>
        <a:bodyPr/>
        <a:lstStyle/>
        <a:p>
          <a:endParaRPr lang="en-US"/>
        </a:p>
      </dgm:t>
    </dgm:pt>
    <dgm:pt modelId="{7B4C280D-F0C5-42AE-9D71-AA30BD991A27}">
      <dgm:prSet/>
      <dgm:spPr/>
      <dgm:t>
        <a:bodyPr/>
        <a:lstStyle/>
        <a:p>
          <a:r>
            <a:rPr lang="en-US"/>
            <a:t>If you disagree with how I live my life and don’t try to accommodate my life preferences, you are imposing your values on me</a:t>
          </a:r>
        </a:p>
      </dgm:t>
    </dgm:pt>
    <dgm:pt modelId="{BDB91DAB-A2CF-4DCA-8692-54EF9B810DF6}" type="parTrans" cxnId="{35813DE8-0E33-46CF-8FF2-FABD4162354D}">
      <dgm:prSet/>
      <dgm:spPr/>
      <dgm:t>
        <a:bodyPr/>
        <a:lstStyle/>
        <a:p>
          <a:endParaRPr lang="en-US"/>
        </a:p>
      </dgm:t>
    </dgm:pt>
    <dgm:pt modelId="{C705811D-8CE6-483B-AA49-60E8E5A93F32}" type="sibTrans" cxnId="{35813DE8-0E33-46CF-8FF2-FABD4162354D}">
      <dgm:prSet/>
      <dgm:spPr/>
      <dgm:t>
        <a:bodyPr/>
        <a:lstStyle/>
        <a:p>
          <a:endParaRPr lang="en-US"/>
        </a:p>
      </dgm:t>
    </dgm:pt>
    <dgm:pt modelId="{4C8F1702-0224-4105-BBAC-9E223D2F21BE}" type="pres">
      <dgm:prSet presAssocID="{E8161547-0916-4B42-9157-CA5E20EFD4D6}" presName="linear" presStyleCnt="0">
        <dgm:presLayoutVars>
          <dgm:animLvl val="lvl"/>
          <dgm:resizeHandles val="exact"/>
        </dgm:presLayoutVars>
      </dgm:prSet>
      <dgm:spPr/>
    </dgm:pt>
    <dgm:pt modelId="{F44F129E-E111-405C-82AD-FDD9A87D7AF2}" type="pres">
      <dgm:prSet presAssocID="{21223625-233D-46E7-9D8A-A6F1622F9370}" presName="parentText" presStyleLbl="node1" presStyleIdx="0" presStyleCnt="3">
        <dgm:presLayoutVars>
          <dgm:chMax val="0"/>
          <dgm:bulletEnabled val="1"/>
        </dgm:presLayoutVars>
      </dgm:prSet>
      <dgm:spPr/>
    </dgm:pt>
    <dgm:pt modelId="{6B23A3A2-CB93-4100-BD74-2C946CB3F36C}" type="pres">
      <dgm:prSet presAssocID="{A8FBA927-F934-45BE-AADA-B2FEDDBCBBEC}" presName="spacer" presStyleCnt="0"/>
      <dgm:spPr/>
    </dgm:pt>
    <dgm:pt modelId="{0E744381-E357-4C43-BFB4-78C8A64BCAD9}" type="pres">
      <dgm:prSet presAssocID="{5D941CFA-00BB-4CAE-959B-B80069A06A57}" presName="parentText" presStyleLbl="node1" presStyleIdx="1" presStyleCnt="3">
        <dgm:presLayoutVars>
          <dgm:chMax val="0"/>
          <dgm:bulletEnabled val="1"/>
        </dgm:presLayoutVars>
      </dgm:prSet>
      <dgm:spPr/>
    </dgm:pt>
    <dgm:pt modelId="{84240CF8-FD0F-42E1-9879-716B7D7895FB}" type="pres">
      <dgm:prSet presAssocID="{72B29018-EC6B-451A-B5E2-3715A9509EBF}" presName="spacer" presStyleCnt="0"/>
      <dgm:spPr/>
    </dgm:pt>
    <dgm:pt modelId="{C7EB0E5C-B9A6-428B-8B56-785EECE61104}" type="pres">
      <dgm:prSet presAssocID="{7B4C280D-F0C5-42AE-9D71-AA30BD991A27}" presName="parentText" presStyleLbl="node1" presStyleIdx="2" presStyleCnt="3">
        <dgm:presLayoutVars>
          <dgm:chMax val="0"/>
          <dgm:bulletEnabled val="1"/>
        </dgm:presLayoutVars>
      </dgm:prSet>
      <dgm:spPr/>
    </dgm:pt>
  </dgm:ptLst>
  <dgm:cxnLst>
    <dgm:cxn modelId="{5C4E6E01-5E1D-492F-8B27-83E941D8AA08}" type="presOf" srcId="{5D941CFA-00BB-4CAE-959B-B80069A06A57}" destId="{0E744381-E357-4C43-BFB4-78C8A64BCAD9}" srcOrd="0" destOrd="0" presId="urn:microsoft.com/office/officeart/2005/8/layout/vList2"/>
    <dgm:cxn modelId="{19D2750C-7918-48E1-8D39-25CE85CEFB93}" type="presOf" srcId="{E8161547-0916-4B42-9157-CA5E20EFD4D6}" destId="{4C8F1702-0224-4105-BBAC-9E223D2F21BE}" srcOrd="0" destOrd="0" presId="urn:microsoft.com/office/officeart/2005/8/layout/vList2"/>
    <dgm:cxn modelId="{4A10221D-F11D-4CA1-B5E7-28DA41DBC82E}" srcId="{E8161547-0916-4B42-9157-CA5E20EFD4D6}" destId="{21223625-233D-46E7-9D8A-A6F1622F9370}" srcOrd="0" destOrd="0" parTransId="{5CF9401B-5D46-46E8-A1C8-4A6274C79E8F}" sibTransId="{A8FBA927-F934-45BE-AADA-B2FEDDBCBBEC}"/>
    <dgm:cxn modelId="{9F42D1A7-3491-456A-BB38-9C6381649639}" type="presOf" srcId="{7B4C280D-F0C5-42AE-9D71-AA30BD991A27}" destId="{C7EB0E5C-B9A6-428B-8B56-785EECE61104}" srcOrd="0" destOrd="0" presId="urn:microsoft.com/office/officeart/2005/8/layout/vList2"/>
    <dgm:cxn modelId="{DBDF3EB6-A637-40D8-B315-FF2D06F8DE93}" srcId="{E8161547-0916-4B42-9157-CA5E20EFD4D6}" destId="{5D941CFA-00BB-4CAE-959B-B80069A06A57}" srcOrd="1" destOrd="0" parTransId="{17576DEB-C803-44CA-AECC-2C6044D8B015}" sibTransId="{72B29018-EC6B-451A-B5E2-3715A9509EBF}"/>
    <dgm:cxn modelId="{972783D0-ADF0-42C7-A0E5-EAFDEB7E0377}" type="presOf" srcId="{21223625-233D-46E7-9D8A-A6F1622F9370}" destId="{F44F129E-E111-405C-82AD-FDD9A87D7AF2}" srcOrd="0" destOrd="0" presId="urn:microsoft.com/office/officeart/2005/8/layout/vList2"/>
    <dgm:cxn modelId="{35813DE8-0E33-46CF-8FF2-FABD4162354D}" srcId="{E8161547-0916-4B42-9157-CA5E20EFD4D6}" destId="{7B4C280D-F0C5-42AE-9D71-AA30BD991A27}" srcOrd="2" destOrd="0" parTransId="{BDB91DAB-A2CF-4DCA-8692-54EF9B810DF6}" sibTransId="{C705811D-8CE6-483B-AA49-60E8E5A93F32}"/>
    <dgm:cxn modelId="{9D5966BB-BE3A-4C88-8CE2-ED5E8B8B69DE}" type="presParOf" srcId="{4C8F1702-0224-4105-BBAC-9E223D2F21BE}" destId="{F44F129E-E111-405C-82AD-FDD9A87D7AF2}" srcOrd="0" destOrd="0" presId="urn:microsoft.com/office/officeart/2005/8/layout/vList2"/>
    <dgm:cxn modelId="{726D3456-2BEE-4201-AD69-AA56A4B55CC0}" type="presParOf" srcId="{4C8F1702-0224-4105-BBAC-9E223D2F21BE}" destId="{6B23A3A2-CB93-4100-BD74-2C946CB3F36C}" srcOrd="1" destOrd="0" presId="urn:microsoft.com/office/officeart/2005/8/layout/vList2"/>
    <dgm:cxn modelId="{FF614DD6-B629-4FCF-A58E-3318996A0272}" type="presParOf" srcId="{4C8F1702-0224-4105-BBAC-9E223D2F21BE}" destId="{0E744381-E357-4C43-BFB4-78C8A64BCAD9}" srcOrd="2" destOrd="0" presId="urn:microsoft.com/office/officeart/2005/8/layout/vList2"/>
    <dgm:cxn modelId="{3125F6DE-A09B-428E-9D88-FC522C40C7DB}" type="presParOf" srcId="{4C8F1702-0224-4105-BBAC-9E223D2F21BE}" destId="{84240CF8-FD0F-42E1-9879-716B7D7895FB}" srcOrd="3" destOrd="0" presId="urn:microsoft.com/office/officeart/2005/8/layout/vList2"/>
    <dgm:cxn modelId="{52914F8E-8230-4399-8ED8-B68182E14797}" type="presParOf" srcId="{4C8F1702-0224-4105-BBAC-9E223D2F21BE}" destId="{C7EB0E5C-B9A6-428B-8B56-785EECE611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7DBD294-5D31-4DEC-B63E-0F6CE114D20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7ABCF45-ECD9-42E8-B9F7-25FD3D313E3A}">
      <dgm:prSet/>
      <dgm:spPr/>
      <dgm:t>
        <a:bodyPr/>
        <a:lstStyle/>
        <a:p>
          <a:r>
            <a:rPr lang="en-US"/>
            <a:t>We should only give a guardian the authority they need to do the things the person cannot do</a:t>
          </a:r>
        </a:p>
      </dgm:t>
    </dgm:pt>
    <dgm:pt modelId="{A03951E2-2128-495A-8815-33FB043DED49}" type="parTrans" cxnId="{316232E9-98B7-4F79-B9FE-D61B8B9EC584}">
      <dgm:prSet/>
      <dgm:spPr/>
      <dgm:t>
        <a:bodyPr/>
        <a:lstStyle/>
        <a:p>
          <a:endParaRPr lang="en-US"/>
        </a:p>
      </dgm:t>
    </dgm:pt>
    <dgm:pt modelId="{255271B0-9033-4ED7-A19E-1C10F40AD4F9}" type="sibTrans" cxnId="{316232E9-98B7-4F79-B9FE-D61B8B9EC584}">
      <dgm:prSet/>
      <dgm:spPr/>
      <dgm:t>
        <a:bodyPr/>
        <a:lstStyle/>
        <a:p>
          <a:endParaRPr lang="en-US"/>
        </a:p>
      </dgm:t>
    </dgm:pt>
    <dgm:pt modelId="{9893F451-62CD-4D45-BA40-D628F8DE2DBC}">
      <dgm:prSet/>
      <dgm:spPr/>
      <dgm:t>
        <a:bodyPr/>
        <a:lstStyle/>
        <a:p>
          <a:r>
            <a:rPr lang="en-US"/>
            <a:t>A limited guardianship might only give authority to sign a contract with an assisted living facility or only the authority to consent to medical treatment</a:t>
          </a:r>
        </a:p>
      </dgm:t>
    </dgm:pt>
    <dgm:pt modelId="{A3B63A2D-FFDC-45B1-80A0-45F721252FE8}" type="parTrans" cxnId="{45A752E0-0ECA-4546-B29B-78A23F33FE42}">
      <dgm:prSet/>
      <dgm:spPr/>
      <dgm:t>
        <a:bodyPr/>
        <a:lstStyle/>
        <a:p>
          <a:endParaRPr lang="en-US"/>
        </a:p>
      </dgm:t>
    </dgm:pt>
    <dgm:pt modelId="{EE722DAE-8192-401E-8B71-BC51F31FACAB}" type="sibTrans" cxnId="{45A752E0-0ECA-4546-B29B-78A23F33FE42}">
      <dgm:prSet/>
      <dgm:spPr/>
      <dgm:t>
        <a:bodyPr/>
        <a:lstStyle/>
        <a:p>
          <a:endParaRPr lang="en-US"/>
        </a:p>
      </dgm:t>
    </dgm:pt>
    <dgm:pt modelId="{00293F40-7DCD-455C-83C4-51DD51EFC794}" type="pres">
      <dgm:prSet presAssocID="{07DBD294-5D31-4DEC-B63E-0F6CE114D20E}" presName="linear" presStyleCnt="0">
        <dgm:presLayoutVars>
          <dgm:animLvl val="lvl"/>
          <dgm:resizeHandles val="exact"/>
        </dgm:presLayoutVars>
      </dgm:prSet>
      <dgm:spPr/>
    </dgm:pt>
    <dgm:pt modelId="{3DEC4E4A-369B-46C9-9C3A-0425FC42EDB2}" type="pres">
      <dgm:prSet presAssocID="{47ABCF45-ECD9-42E8-B9F7-25FD3D313E3A}" presName="parentText" presStyleLbl="node1" presStyleIdx="0" presStyleCnt="2">
        <dgm:presLayoutVars>
          <dgm:chMax val="0"/>
          <dgm:bulletEnabled val="1"/>
        </dgm:presLayoutVars>
      </dgm:prSet>
      <dgm:spPr/>
    </dgm:pt>
    <dgm:pt modelId="{332726C2-DA89-4DB0-AAA6-80F733544287}" type="pres">
      <dgm:prSet presAssocID="{255271B0-9033-4ED7-A19E-1C10F40AD4F9}" presName="spacer" presStyleCnt="0"/>
      <dgm:spPr/>
    </dgm:pt>
    <dgm:pt modelId="{320BDDE2-0A2C-4A78-8F20-A4266D85014B}" type="pres">
      <dgm:prSet presAssocID="{9893F451-62CD-4D45-BA40-D628F8DE2DBC}" presName="parentText" presStyleLbl="node1" presStyleIdx="1" presStyleCnt="2">
        <dgm:presLayoutVars>
          <dgm:chMax val="0"/>
          <dgm:bulletEnabled val="1"/>
        </dgm:presLayoutVars>
      </dgm:prSet>
      <dgm:spPr/>
    </dgm:pt>
  </dgm:ptLst>
  <dgm:cxnLst>
    <dgm:cxn modelId="{E6DB8208-A0DE-49FD-A4EB-7ED32B17A35B}" type="presOf" srcId="{07DBD294-5D31-4DEC-B63E-0F6CE114D20E}" destId="{00293F40-7DCD-455C-83C4-51DD51EFC794}" srcOrd="0" destOrd="0" presId="urn:microsoft.com/office/officeart/2005/8/layout/vList2"/>
    <dgm:cxn modelId="{AE997CAE-8900-44B8-B91B-4AC28252B4A5}" type="presOf" srcId="{47ABCF45-ECD9-42E8-B9F7-25FD3D313E3A}" destId="{3DEC4E4A-369B-46C9-9C3A-0425FC42EDB2}" srcOrd="0" destOrd="0" presId="urn:microsoft.com/office/officeart/2005/8/layout/vList2"/>
    <dgm:cxn modelId="{ECDA51BB-0CF4-4A37-97B8-F546BDBB00BC}" type="presOf" srcId="{9893F451-62CD-4D45-BA40-D628F8DE2DBC}" destId="{320BDDE2-0A2C-4A78-8F20-A4266D85014B}" srcOrd="0" destOrd="0" presId="urn:microsoft.com/office/officeart/2005/8/layout/vList2"/>
    <dgm:cxn modelId="{45A752E0-0ECA-4546-B29B-78A23F33FE42}" srcId="{07DBD294-5D31-4DEC-B63E-0F6CE114D20E}" destId="{9893F451-62CD-4D45-BA40-D628F8DE2DBC}" srcOrd="1" destOrd="0" parTransId="{A3B63A2D-FFDC-45B1-80A0-45F721252FE8}" sibTransId="{EE722DAE-8192-401E-8B71-BC51F31FACAB}"/>
    <dgm:cxn modelId="{316232E9-98B7-4F79-B9FE-D61B8B9EC584}" srcId="{07DBD294-5D31-4DEC-B63E-0F6CE114D20E}" destId="{47ABCF45-ECD9-42E8-B9F7-25FD3D313E3A}" srcOrd="0" destOrd="0" parTransId="{A03951E2-2128-495A-8815-33FB043DED49}" sibTransId="{255271B0-9033-4ED7-A19E-1C10F40AD4F9}"/>
    <dgm:cxn modelId="{CEDED8B3-F8AB-4D69-9BE6-2F608BDA6AC1}" type="presParOf" srcId="{00293F40-7DCD-455C-83C4-51DD51EFC794}" destId="{3DEC4E4A-369B-46C9-9C3A-0425FC42EDB2}" srcOrd="0" destOrd="0" presId="urn:microsoft.com/office/officeart/2005/8/layout/vList2"/>
    <dgm:cxn modelId="{3E3E5137-2601-4087-B20B-0A972F5472F0}" type="presParOf" srcId="{00293F40-7DCD-455C-83C4-51DD51EFC794}" destId="{332726C2-DA89-4DB0-AAA6-80F733544287}" srcOrd="1" destOrd="0" presId="urn:microsoft.com/office/officeart/2005/8/layout/vList2"/>
    <dgm:cxn modelId="{B8344101-46BD-48FD-9414-A8EB7F4D0D64}" type="presParOf" srcId="{00293F40-7DCD-455C-83C4-51DD51EFC794}" destId="{320BDDE2-0A2C-4A78-8F20-A4266D8501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6C6FA0F-D21B-4ADF-BD39-B4C4FAA8C07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DBB4280-9F5D-4E33-8E10-F7710F6AB165}">
      <dgm:prSet/>
      <dgm:spPr/>
      <dgm:t>
        <a:bodyPr/>
        <a:lstStyle/>
        <a:p>
          <a:r>
            <a:rPr lang="en-US"/>
            <a:t>General Durable Power of Attorney also known as Financial Power of Attorney</a:t>
          </a:r>
        </a:p>
      </dgm:t>
    </dgm:pt>
    <dgm:pt modelId="{A25B41B8-FF72-4810-8D11-1A82C13E3A78}" type="parTrans" cxnId="{4042BC9B-0CA2-469A-921A-B302BDC869FB}">
      <dgm:prSet/>
      <dgm:spPr/>
      <dgm:t>
        <a:bodyPr/>
        <a:lstStyle/>
        <a:p>
          <a:endParaRPr lang="en-US"/>
        </a:p>
      </dgm:t>
    </dgm:pt>
    <dgm:pt modelId="{0F1C59EE-231D-4F8F-B3DE-55A5D0AD8551}" type="sibTrans" cxnId="{4042BC9B-0CA2-469A-921A-B302BDC869FB}">
      <dgm:prSet/>
      <dgm:spPr/>
      <dgm:t>
        <a:bodyPr/>
        <a:lstStyle/>
        <a:p>
          <a:endParaRPr lang="en-US"/>
        </a:p>
      </dgm:t>
    </dgm:pt>
    <dgm:pt modelId="{D13850E4-F314-475B-987B-56CFBF265912}">
      <dgm:prSet/>
      <dgm:spPr/>
      <dgm:t>
        <a:bodyPr/>
        <a:lstStyle/>
        <a:p>
          <a:r>
            <a:rPr lang="en-US"/>
            <a:t>Again, robust planning is important.  The son with gambling problem is probably not an ideal person for me to give the authority to manage my money to</a:t>
          </a:r>
        </a:p>
      </dgm:t>
    </dgm:pt>
    <dgm:pt modelId="{C87E5E2C-9730-4F37-9E1B-FDBC22A4FFA3}" type="parTrans" cxnId="{D823ABB8-8A5F-44AA-95C1-22657255B524}">
      <dgm:prSet/>
      <dgm:spPr/>
      <dgm:t>
        <a:bodyPr/>
        <a:lstStyle/>
        <a:p>
          <a:endParaRPr lang="en-US"/>
        </a:p>
      </dgm:t>
    </dgm:pt>
    <dgm:pt modelId="{1AC125F4-CE19-40CD-B640-AB317E29BF93}" type="sibTrans" cxnId="{D823ABB8-8A5F-44AA-95C1-22657255B524}">
      <dgm:prSet/>
      <dgm:spPr/>
      <dgm:t>
        <a:bodyPr/>
        <a:lstStyle/>
        <a:p>
          <a:endParaRPr lang="en-US"/>
        </a:p>
      </dgm:t>
    </dgm:pt>
    <dgm:pt modelId="{FBDFBED7-3950-4119-ABD6-5F11A0727B70}">
      <dgm:prSet/>
      <dgm:spPr/>
      <dgm:t>
        <a:bodyPr/>
        <a:lstStyle/>
        <a:p>
          <a:r>
            <a:rPr lang="en-US"/>
            <a:t>Have I included a few successors, if the first person I name cannot act for some reason?</a:t>
          </a:r>
        </a:p>
      </dgm:t>
    </dgm:pt>
    <dgm:pt modelId="{D0CC5041-1C3D-4F95-93D4-6008ACAB20E8}" type="parTrans" cxnId="{6FFE98CB-0396-4D8D-B08D-2AD74B60FF87}">
      <dgm:prSet/>
      <dgm:spPr/>
      <dgm:t>
        <a:bodyPr/>
        <a:lstStyle/>
        <a:p>
          <a:endParaRPr lang="en-US"/>
        </a:p>
      </dgm:t>
    </dgm:pt>
    <dgm:pt modelId="{8A6B70AE-8E6A-4B1C-A169-6D0B9DADA844}" type="sibTrans" cxnId="{6FFE98CB-0396-4D8D-B08D-2AD74B60FF87}">
      <dgm:prSet/>
      <dgm:spPr/>
      <dgm:t>
        <a:bodyPr/>
        <a:lstStyle/>
        <a:p>
          <a:endParaRPr lang="en-US"/>
        </a:p>
      </dgm:t>
    </dgm:pt>
    <dgm:pt modelId="{B1C64415-0585-4C4C-A4D4-8C9C7CC03C55}" type="pres">
      <dgm:prSet presAssocID="{B6C6FA0F-D21B-4ADF-BD39-B4C4FAA8C07F}" presName="vert0" presStyleCnt="0">
        <dgm:presLayoutVars>
          <dgm:dir/>
          <dgm:animOne val="branch"/>
          <dgm:animLvl val="lvl"/>
        </dgm:presLayoutVars>
      </dgm:prSet>
      <dgm:spPr/>
    </dgm:pt>
    <dgm:pt modelId="{DDA674B9-5AD1-4BE6-BA22-B7E5517DD5A7}" type="pres">
      <dgm:prSet presAssocID="{9DBB4280-9F5D-4E33-8E10-F7710F6AB165}" presName="thickLine" presStyleLbl="alignNode1" presStyleIdx="0" presStyleCnt="3"/>
      <dgm:spPr/>
    </dgm:pt>
    <dgm:pt modelId="{5BCD4F0F-C8FA-4B2E-B770-783A60774002}" type="pres">
      <dgm:prSet presAssocID="{9DBB4280-9F5D-4E33-8E10-F7710F6AB165}" presName="horz1" presStyleCnt="0"/>
      <dgm:spPr/>
    </dgm:pt>
    <dgm:pt modelId="{53990A7F-B5AC-4E26-80AA-EE0235E7AB79}" type="pres">
      <dgm:prSet presAssocID="{9DBB4280-9F5D-4E33-8E10-F7710F6AB165}" presName="tx1" presStyleLbl="revTx" presStyleIdx="0" presStyleCnt="3"/>
      <dgm:spPr/>
    </dgm:pt>
    <dgm:pt modelId="{B68EDDA7-6B60-428B-A261-6808E093E1FD}" type="pres">
      <dgm:prSet presAssocID="{9DBB4280-9F5D-4E33-8E10-F7710F6AB165}" presName="vert1" presStyleCnt="0"/>
      <dgm:spPr/>
    </dgm:pt>
    <dgm:pt modelId="{53E6A3F4-773F-4C8B-9C1D-32A975A25137}" type="pres">
      <dgm:prSet presAssocID="{D13850E4-F314-475B-987B-56CFBF265912}" presName="thickLine" presStyleLbl="alignNode1" presStyleIdx="1" presStyleCnt="3"/>
      <dgm:spPr/>
    </dgm:pt>
    <dgm:pt modelId="{8256A7DF-B1FE-4E89-81A1-61E85648CE2A}" type="pres">
      <dgm:prSet presAssocID="{D13850E4-F314-475B-987B-56CFBF265912}" presName="horz1" presStyleCnt="0"/>
      <dgm:spPr/>
    </dgm:pt>
    <dgm:pt modelId="{A11EBE3C-5B65-4AAE-B3E9-8DC3B9BE7641}" type="pres">
      <dgm:prSet presAssocID="{D13850E4-F314-475B-987B-56CFBF265912}" presName="tx1" presStyleLbl="revTx" presStyleIdx="1" presStyleCnt="3"/>
      <dgm:spPr/>
    </dgm:pt>
    <dgm:pt modelId="{1F88757F-D4E9-4A77-822D-B3C0BAA1D464}" type="pres">
      <dgm:prSet presAssocID="{D13850E4-F314-475B-987B-56CFBF265912}" presName="vert1" presStyleCnt="0"/>
      <dgm:spPr/>
    </dgm:pt>
    <dgm:pt modelId="{167B84A0-7F0A-47D0-8EB8-849F5275EAE8}" type="pres">
      <dgm:prSet presAssocID="{FBDFBED7-3950-4119-ABD6-5F11A0727B70}" presName="thickLine" presStyleLbl="alignNode1" presStyleIdx="2" presStyleCnt="3"/>
      <dgm:spPr/>
    </dgm:pt>
    <dgm:pt modelId="{B24D656A-694E-4F65-8F0B-204BBDA21B3C}" type="pres">
      <dgm:prSet presAssocID="{FBDFBED7-3950-4119-ABD6-5F11A0727B70}" presName="horz1" presStyleCnt="0"/>
      <dgm:spPr/>
    </dgm:pt>
    <dgm:pt modelId="{C23E3458-7F15-4D53-892D-30D89B65706A}" type="pres">
      <dgm:prSet presAssocID="{FBDFBED7-3950-4119-ABD6-5F11A0727B70}" presName="tx1" presStyleLbl="revTx" presStyleIdx="2" presStyleCnt="3"/>
      <dgm:spPr/>
    </dgm:pt>
    <dgm:pt modelId="{ECA453F1-5BD1-4F99-B6C7-E3A3FA467550}" type="pres">
      <dgm:prSet presAssocID="{FBDFBED7-3950-4119-ABD6-5F11A0727B70}" presName="vert1" presStyleCnt="0"/>
      <dgm:spPr/>
    </dgm:pt>
  </dgm:ptLst>
  <dgm:cxnLst>
    <dgm:cxn modelId="{1F295E46-7426-468D-9B4E-DE866693A106}" type="presOf" srcId="{9DBB4280-9F5D-4E33-8E10-F7710F6AB165}" destId="{53990A7F-B5AC-4E26-80AA-EE0235E7AB79}" srcOrd="0" destOrd="0" presId="urn:microsoft.com/office/officeart/2008/layout/LinedList"/>
    <dgm:cxn modelId="{5A1AA679-5252-4174-9637-B48189EF8A50}" type="presOf" srcId="{D13850E4-F314-475B-987B-56CFBF265912}" destId="{A11EBE3C-5B65-4AAE-B3E9-8DC3B9BE7641}" srcOrd="0" destOrd="0" presId="urn:microsoft.com/office/officeart/2008/layout/LinedList"/>
    <dgm:cxn modelId="{4042BC9B-0CA2-469A-921A-B302BDC869FB}" srcId="{B6C6FA0F-D21B-4ADF-BD39-B4C4FAA8C07F}" destId="{9DBB4280-9F5D-4E33-8E10-F7710F6AB165}" srcOrd="0" destOrd="0" parTransId="{A25B41B8-FF72-4810-8D11-1A82C13E3A78}" sibTransId="{0F1C59EE-231D-4F8F-B3DE-55A5D0AD8551}"/>
    <dgm:cxn modelId="{D823ABB8-8A5F-44AA-95C1-22657255B524}" srcId="{B6C6FA0F-D21B-4ADF-BD39-B4C4FAA8C07F}" destId="{D13850E4-F314-475B-987B-56CFBF265912}" srcOrd="1" destOrd="0" parTransId="{C87E5E2C-9730-4F37-9E1B-FDBC22A4FFA3}" sibTransId="{1AC125F4-CE19-40CD-B640-AB317E29BF93}"/>
    <dgm:cxn modelId="{6FFE98CB-0396-4D8D-B08D-2AD74B60FF87}" srcId="{B6C6FA0F-D21B-4ADF-BD39-B4C4FAA8C07F}" destId="{FBDFBED7-3950-4119-ABD6-5F11A0727B70}" srcOrd="2" destOrd="0" parTransId="{D0CC5041-1C3D-4F95-93D4-6008ACAB20E8}" sibTransId="{8A6B70AE-8E6A-4B1C-A169-6D0B9DADA844}"/>
    <dgm:cxn modelId="{654B96D1-D2B4-4DAC-8299-0016B5D7C1D4}" type="presOf" srcId="{B6C6FA0F-D21B-4ADF-BD39-B4C4FAA8C07F}" destId="{B1C64415-0585-4C4C-A4D4-8C9C7CC03C55}" srcOrd="0" destOrd="0" presId="urn:microsoft.com/office/officeart/2008/layout/LinedList"/>
    <dgm:cxn modelId="{B267E7E1-32EE-48E2-A8AD-2AA8500BE3C7}" type="presOf" srcId="{FBDFBED7-3950-4119-ABD6-5F11A0727B70}" destId="{C23E3458-7F15-4D53-892D-30D89B65706A}" srcOrd="0" destOrd="0" presId="urn:microsoft.com/office/officeart/2008/layout/LinedList"/>
    <dgm:cxn modelId="{25A5C078-1BC8-4366-8FFC-5F15AF616802}" type="presParOf" srcId="{B1C64415-0585-4C4C-A4D4-8C9C7CC03C55}" destId="{DDA674B9-5AD1-4BE6-BA22-B7E5517DD5A7}" srcOrd="0" destOrd="0" presId="urn:microsoft.com/office/officeart/2008/layout/LinedList"/>
    <dgm:cxn modelId="{09D23D08-2780-4B1A-92CA-926611C45742}" type="presParOf" srcId="{B1C64415-0585-4C4C-A4D4-8C9C7CC03C55}" destId="{5BCD4F0F-C8FA-4B2E-B770-783A60774002}" srcOrd="1" destOrd="0" presId="urn:microsoft.com/office/officeart/2008/layout/LinedList"/>
    <dgm:cxn modelId="{63C95224-3CBB-4347-A71F-9241CDD9D679}" type="presParOf" srcId="{5BCD4F0F-C8FA-4B2E-B770-783A60774002}" destId="{53990A7F-B5AC-4E26-80AA-EE0235E7AB79}" srcOrd="0" destOrd="0" presId="urn:microsoft.com/office/officeart/2008/layout/LinedList"/>
    <dgm:cxn modelId="{D33ED908-C7CC-4323-97F7-350C9A22601B}" type="presParOf" srcId="{5BCD4F0F-C8FA-4B2E-B770-783A60774002}" destId="{B68EDDA7-6B60-428B-A261-6808E093E1FD}" srcOrd="1" destOrd="0" presId="urn:microsoft.com/office/officeart/2008/layout/LinedList"/>
    <dgm:cxn modelId="{665C5CEB-59CF-4CE4-90D6-E025214B03CC}" type="presParOf" srcId="{B1C64415-0585-4C4C-A4D4-8C9C7CC03C55}" destId="{53E6A3F4-773F-4C8B-9C1D-32A975A25137}" srcOrd="2" destOrd="0" presId="urn:microsoft.com/office/officeart/2008/layout/LinedList"/>
    <dgm:cxn modelId="{B89ED34D-F0CB-4EF3-9C5C-B5298A7A5E5B}" type="presParOf" srcId="{B1C64415-0585-4C4C-A4D4-8C9C7CC03C55}" destId="{8256A7DF-B1FE-4E89-81A1-61E85648CE2A}" srcOrd="3" destOrd="0" presId="urn:microsoft.com/office/officeart/2008/layout/LinedList"/>
    <dgm:cxn modelId="{78E9A97C-B1C7-4B6C-829C-1332DDCDA4E0}" type="presParOf" srcId="{8256A7DF-B1FE-4E89-81A1-61E85648CE2A}" destId="{A11EBE3C-5B65-4AAE-B3E9-8DC3B9BE7641}" srcOrd="0" destOrd="0" presId="urn:microsoft.com/office/officeart/2008/layout/LinedList"/>
    <dgm:cxn modelId="{0458D26D-5D9D-4CF6-B5DF-1610B4D0513F}" type="presParOf" srcId="{8256A7DF-B1FE-4E89-81A1-61E85648CE2A}" destId="{1F88757F-D4E9-4A77-822D-B3C0BAA1D464}" srcOrd="1" destOrd="0" presId="urn:microsoft.com/office/officeart/2008/layout/LinedList"/>
    <dgm:cxn modelId="{8E8564FF-8B18-4A08-98D2-BD360E2A3EFD}" type="presParOf" srcId="{B1C64415-0585-4C4C-A4D4-8C9C7CC03C55}" destId="{167B84A0-7F0A-47D0-8EB8-849F5275EAE8}" srcOrd="4" destOrd="0" presId="urn:microsoft.com/office/officeart/2008/layout/LinedList"/>
    <dgm:cxn modelId="{3396AEBA-E15A-42F8-8C58-FA35CA46C113}" type="presParOf" srcId="{B1C64415-0585-4C4C-A4D4-8C9C7CC03C55}" destId="{B24D656A-694E-4F65-8F0B-204BBDA21B3C}" srcOrd="5" destOrd="0" presId="urn:microsoft.com/office/officeart/2008/layout/LinedList"/>
    <dgm:cxn modelId="{FE1BA5C1-9C4D-4375-B6FB-D8E9F5D02AA9}" type="presParOf" srcId="{B24D656A-694E-4F65-8F0B-204BBDA21B3C}" destId="{C23E3458-7F15-4D53-892D-30D89B65706A}" srcOrd="0" destOrd="0" presId="urn:microsoft.com/office/officeart/2008/layout/LinedList"/>
    <dgm:cxn modelId="{42F00D48-1DA4-409B-BFCA-40DF2C906D9A}" type="presParOf" srcId="{B24D656A-694E-4F65-8F0B-204BBDA21B3C}" destId="{ECA453F1-5BD1-4F99-B6C7-E3A3FA4675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BFA2FBD-9BF1-496C-9025-AAFDC064DC2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17C24D9-9951-479B-BAC1-88AC5942968A}">
      <dgm:prSet/>
      <dgm:spPr/>
      <dgm:t>
        <a:bodyPr/>
        <a:lstStyle/>
        <a:p>
          <a:r>
            <a:rPr lang="en-US"/>
            <a:t>Daily Money Management – See website for association to find certified money manager </a:t>
          </a:r>
        </a:p>
      </dgm:t>
    </dgm:pt>
    <dgm:pt modelId="{855673B1-3DD8-43CF-867D-8A8D80103C7F}" type="parTrans" cxnId="{98085F40-D1DC-46EB-882A-D76B04B26B04}">
      <dgm:prSet/>
      <dgm:spPr/>
      <dgm:t>
        <a:bodyPr/>
        <a:lstStyle/>
        <a:p>
          <a:endParaRPr lang="en-US"/>
        </a:p>
      </dgm:t>
    </dgm:pt>
    <dgm:pt modelId="{A21ECAA5-A6C2-47A7-B8DA-DF90D08919BC}" type="sibTrans" cxnId="{98085F40-D1DC-46EB-882A-D76B04B26B04}">
      <dgm:prSet/>
      <dgm:spPr/>
      <dgm:t>
        <a:bodyPr/>
        <a:lstStyle/>
        <a:p>
          <a:endParaRPr lang="en-US"/>
        </a:p>
      </dgm:t>
    </dgm:pt>
    <dgm:pt modelId="{9C217645-3770-4840-A7D3-FDCBEE0B1311}">
      <dgm:prSet/>
      <dgm:spPr/>
      <dgm:t>
        <a:bodyPr/>
        <a:lstStyle/>
        <a:p>
          <a:r>
            <a:rPr lang="en-US">
              <a:hlinkClick xmlns:r="http://schemas.openxmlformats.org/officeDocument/2006/relationships" r:id="rId1"/>
            </a:rPr>
            <a:t>https://secure.aadmm.com/find-a-dmm/</a:t>
          </a:r>
          <a:r>
            <a:rPr lang="en-US"/>
            <a:t> </a:t>
          </a:r>
        </a:p>
      </dgm:t>
    </dgm:pt>
    <dgm:pt modelId="{56E8E244-62EF-4820-A244-11BC5CEE43DD}" type="parTrans" cxnId="{F234F35C-C6B2-442D-BDCD-8B1C67AC593D}">
      <dgm:prSet/>
      <dgm:spPr/>
      <dgm:t>
        <a:bodyPr/>
        <a:lstStyle/>
        <a:p>
          <a:endParaRPr lang="en-US"/>
        </a:p>
      </dgm:t>
    </dgm:pt>
    <dgm:pt modelId="{0118B2EC-4C98-41FD-BB76-4DC010132F16}" type="sibTrans" cxnId="{F234F35C-C6B2-442D-BDCD-8B1C67AC593D}">
      <dgm:prSet/>
      <dgm:spPr/>
      <dgm:t>
        <a:bodyPr/>
        <a:lstStyle/>
        <a:p>
          <a:endParaRPr lang="en-US"/>
        </a:p>
      </dgm:t>
    </dgm:pt>
    <dgm:pt modelId="{47193D59-8F0B-4B31-A0A6-92AF63FB352D}">
      <dgm:prSet/>
      <dgm:spPr/>
      <dgm:t>
        <a:bodyPr/>
        <a:lstStyle/>
        <a:p>
          <a:r>
            <a:rPr lang="en-US"/>
            <a:t>A daily money manager can help with bill paying if I still have the ability to provide oversight but just get a little confused about organizing my bills and paying them </a:t>
          </a:r>
        </a:p>
      </dgm:t>
    </dgm:pt>
    <dgm:pt modelId="{0436C0A1-D10D-420E-9C08-E57E08E2E2F3}" type="parTrans" cxnId="{97A88FE6-7D4E-474B-ACB2-699C83D78036}">
      <dgm:prSet/>
      <dgm:spPr/>
      <dgm:t>
        <a:bodyPr/>
        <a:lstStyle/>
        <a:p>
          <a:endParaRPr lang="en-US"/>
        </a:p>
      </dgm:t>
    </dgm:pt>
    <dgm:pt modelId="{10FDB0B3-3E4A-4924-A2C1-B83DC309554C}" type="sibTrans" cxnId="{97A88FE6-7D4E-474B-ACB2-699C83D78036}">
      <dgm:prSet/>
      <dgm:spPr/>
      <dgm:t>
        <a:bodyPr/>
        <a:lstStyle/>
        <a:p>
          <a:endParaRPr lang="en-US"/>
        </a:p>
      </dgm:t>
    </dgm:pt>
    <dgm:pt modelId="{A42A9828-D863-419D-8D38-BBEC6F48AA8D}" type="pres">
      <dgm:prSet presAssocID="{1BFA2FBD-9BF1-496C-9025-AAFDC064DC2F}" presName="linear" presStyleCnt="0">
        <dgm:presLayoutVars>
          <dgm:animLvl val="lvl"/>
          <dgm:resizeHandles val="exact"/>
        </dgm:presLayoutVars>
      </dgm:prSet>
      <dgm:spPr/>
    </dgm:pt>
    <dgm:pt modelId="{75A91999-933E-4962-8AFB-B062856E8C46}" type="pres">
      <dgm:prSet presAssocID="{017C24D9-9951-479B-BAC1-88AC5942968A}" presName="parentText" presStyleLbl="node1" presStyleIdx="0" presStyleCnt="3">
        <dgm:presLayoutVars>
          <dgm:chMax val="0"/>
          <dgm:bulletEnabled val="1"/>
        </dgm:presLayoutVars>
      </dgm:prSet>
      <dgm:spPr/>
    </dgm:pt>
    <dgm:pt modelId="{EF9539AC-B8D8-4A4F-800A-687CC69E3A8E}" type="pres">
      <dgm:prSet presAssocID="{A21ECAA5-A6C2-47A7-B8DA-DF90D08919BC}" presName="spacer" presStyleCnt="0"/>
      <dgm:spPr/>
    </dgm:pt>
    <dgm:pt modelId="{77D31563-87A5-4749-9575-D9311FBD3EB3}" type="pres">
      <dgm:prSet presAssocID="{9C217645-3770-4840-A7D3-FDCBEE0B1311}" presName="parentText" presStyleLbl="node1" presStyleIdx="1" presStyleCnt="3">
        <dgm:presLayoutVars>
          <dgm:chMax val="0"/>
          <dgm:bulletEnabled val="1"/>
        </dgm:presLayoutVars>
      </dgm:prSet>
      <dgm:spPr/>
    </dgm:pt>
    <dgm:pt modelId="{5C910C12-1FAA-4AB8-92A4-1D2C6DF5CA3F}" type="pres">
      <dgm:prSet presAssocID="{0118B2EC-4C98-41FD-BB76-4DC010132F16}" presName="spacer" presStyleCnt="0"/>
      <dgm:spPr/>
    </dgm:pt>
    <dgm:pt modelId="{1B904411-8D91-4E56-91A0-97B85105F3A9}" type="pres">
      <dgm:prSet presAssocID="{47193D59-8F0B-4B31-A0A6-92AF63FB352D}" presName="parentText" presStyleLbl="node1" presStyleIdx="2" presStyleCnt="3">
        <dgm:presLayoutVars>
          <dgm:chMax val="0"/>
          <dgm:bulletEnabled val="1"/>
        </dgm:presLayoutVars>
      </dgm:prSet>
      <dgm:spPr/>
    </dgm:pt>
  </dgm:ptLst>
  <dgm:cxnLst>
    <dgm:cxn modelId="{4E374B18-2174-4C2A-8BFC-F8CC26E43D44}" type="presOf" srcId="{9C217645-3770-4840-A7D3-FDCBEE0B1311}" destId="{77D31563-87A5-4749-9575-D9311FBD3EB3}" srcOrd="0" destOrd="0" presId="urn:microsoft.com/office/officeart/2005/8/layout/vList2"/>
    <dgm:cxn modelId="{4DE5A425-A775-4290-A686-3C86BA3BFF3E}" type="presOf" srcId="{1BFA2FBD-9BF1-496C-9025-AAFDC064DC2F}" destId="{A42A9828-D863-419D-8D38-BBEC6F48AA8D}" srcOrd="0" destOrd="0" presId="urn:microsoft.com/office/officeart/2005/8/layout/vList2"/>
    <dgm:cxn modelId="{5AAC0E37-6B55-4ED6-A90D-3E8DD2694E38}" type="presOf" srcId="{017C24D9-9951-479B-BAC1-88AC5942968A}" destId="{75A91999-933E-4962-8AFB-B062856E8C46}" srcOrd="0" destOrd="0" presId="urn:microsoft.com/office/officeart/2005/8/layout/vList2"/>
    <dgm:cxn modelId="{98085F40-D1DC-46EB-882A-D76B04B26B04}" srcId="{1BFA2FBD-9BF1-496C-9025-AAFDC064DC2F}" destId="{017C24D9-9951-479B-BAC1-88AC5942968A}" srcOrd="0" destOrd="0" parTransId="{855673B1-3DD8-43CF-867D-8A8D80103C7F}" sibTransId="{A21ECAA5-A6C2-47A7-B8DA-DF90D08919BC}"/>
    <dgm:cxn modelId="{F234F35C-C6B2-442D-BDCD-8B1C67AC593D}" srcId="{1BFA2FBD-9BF1-496C-9025-AAFDC064DC2F}" destId="{9C217645-3770-4840-A7D3-FDCBEE0B1311}" srcOrd="1" destOrd="0" parTransId="{56E8E244-62EF-4820-A244-11BC5CEE43DD}" sibTransId="{0118B2EC-4C98-41FD-BB76-4DC010132F16}"/>
    <dgm:cxn modelId="{FCE55E5A-517E-41AE-8D11-34A9A9F6CC6B}" type="presOf" srcId="{47193D59-8F0B-4B31-A0A6-92AF63FB352D}" destId="{1B904411-8D91-4E56-91A0-97B85105F3A9}" srcOrd="0" destOrd="0" presId="urn:microsoft.com/office/officeart/2005/8/layout/vList2"/>
    <dgm:cxn modelId="{97A88FE6-7D4E-474B-ACB2-699C83D78036}" srcId="{1BFA2FBD-9BF1-496C-9025-AAFDC064DC2F}" destId="{47193D59-8F0B-4B31-A0A6-92AF63FB352D}" srcOrd="2" destOrd="0" parTransId="{0436C0A1-D10D-420E-9C08-E57E08E2E2F3}" sibTransId="{10FDB0B3-3E4A-4924-A2C1-B83DC309554C}"/>
    <dgm:cxn modelId="{9CB81845-525B-4712-8D61-A49FE1745CF2}" type="presParOf" srcId="{A42A9828-D863-419D-8D38-BBEC6F48AA8D}" destId="{75A91999-933E-4962-8AFB-B062856E8C46}" srcOrd="0" destOrd="0" presId="urn:microsoft.com/office/officeart/2005/8/layout/vList2"/>
    <dgm:cxn modelId="{4A6E6207-8C29-4BCB-97F0-C6F76753C685}" type="presParOf" srcId="{A42A9828-D863-419D-8D38-BBEC6F48AA8D}" destId="{EF9539AC-B8D8-4A4F-800A-687CC69E3A8E}" srcOrd="1" destOrd="0" presId="urn:microsoft.com/office/officeart/2005/8/layout/vList2"/>
    <dgm:cxn modelId="{1F35E408-60EE-4141-8D1E-30B304535C92}" type="presParOf" srcId="{A42A9828-D863-419D-8D38-BBEC6F48AA8D}" destId="{77D31563-87A5-4749-9575-D9311FBD3EB3}" srcOrd="2" destOrd="0" presId="urn:microsoft.com/office/officeart/2005/8/layout/vList2"/>
    <dgm:cxn modelId="{25F3D5E9-3DC0-4445-B78B-15E4A0D71255}" type="presParOf" srcId="{A42A9828-D863-419D-8D38-BBEC6F48AA8D}" destId="{5C910C12-1FAA-4AB8-92A4-1D2C6DF5CA3F}" srcOrd="3" destOrd="0" presId="urn:microsoft.com/office/officeart/2005/8/layout/vList2"/>
    <dgm:cxn modelId="{029E4B81-6D65-439D-900E-3135CB19B9EA}" type="presParOf" srcId="{A42A9828-D863-419D-8D38-BBEC6F48AA8D}" destId="{1B904411-8D91-4E56-91A0-97B85105F3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1241CB0-4D6A-4A3B-91D1-B706364F635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9F5CD03-14C8-46C3-9817-D9CE8231F348}">
      <dgm:prSet/>
      <dgm:spPr/>
      <dgm:t>
        <a:bodyPr/>
        <a:lstStyle/>
        <a:p>
          <a:r>
            <a:rPr lang="en-US"/>
            <a:t>Representative Payee for  income from the following sources:</a:t>
          </a:r>
        </a:p>
      </dgm:t>
    </dgm:pt>
    <dgm:pt modelId="{59C2C24C-95ED-43A4-A008-DD7E484844EF}" type="parTrans" cxnId="{80768EEB-7100-4D8C-8010-46B9E5DD94C4}">
      <dgm:prSet/>
      <dgm:spPr/>
      <dgm:t>
        <a:bodyPr/>
        <a:lstStyle/>
        <a:p>
          <a:endParaRPr lang="en-US"/>
        </a:p>
      </dgm:t>
    </dgm:pt>
    <dgm:pt modelId="{162C1615-D25D-467E-ADBC-219E4B5079B0}" type="sibTrans" cxnId="{80768EEB-7100-4D8C-8010-46B9E5DD94C4}">
      <dgm:prSet/>
      <dgm:spPr/>
      <dgm:t>
        <a:bodyPr/>
        <a:lstStyle/>
        <a:p>
          <a:endParaRPr lang="en-US"/>
        </a:p>
      </dgm:t>
    </dgm:pt>
    <dgm:pt modelId="{C3786CDA-43FE-4662-94D1-F3455ECCB6C4}">
      <dgm:prSet/>
      <dgm:spPr/>
      <dgm:t>
        <a:bodyPr/>
        <a:lstStyle/>
        <a:p>
          <a:r>
            <a:rPr lang="en-US"/>
            <a:t>Social Security </a:t>
          </a:r>
        </a:p>
      </dgm:t>
    </dgm:pt>
    <dgm:pt modelId="{3ABA3BAC-F738-415D-978B-B1FD7BF76890}" type="parTrans" cxnId="{117CFFDF-736E-4DA1-9BD7-44E117EBD2EC}">
      <dgm:prSet/>
      <dgm:spPr/>
      <dgm:t>
        <a:bodyPr/>
        <a:lstStyle/>
        <a:p>
          <a:endParaRPr lang="en-US"/>
        </a:p>
      </dgm:t>
    </dgm:pt>
    <dgm:pt modelId="{3964A3D4-7827-4FE2-9739-3EA7C0386110}" type="sibTrans" cxnId="{117CFFDF-736E-4DA1-9BD7-44E117EBD2EC}">
      <dgm:prSet/>
      <dgm:spPr/>
      <dgm:t>
        <a:bodyPr/>
        <a:lstStyle/>
        <a:p>
          <a:endParaRPr lang="en-US"/>
        </a:p>
      </dgm:t>
    </dgm:pt>
    <dgm:pt modelId="{BCC051F0-4BBB-403D-8C67-E45E1CED611A}">
      <dgm:prSet/>
      <dgm:spPr/>
      <dgm:t>
        <a:bodyPr/>
        <a:lstStyle/>
        <a:p>
          <a:r>
            <a:rPr lang="en-US"/>
            <a:t>Office of Personnel Management – federal employees</a:t>
          </a:r>
        </a:p>
      </dgm:t>
    </dgm:pt>
    <dgm:pt modelId="{B7FAB11C-CACB-4773-9FF1-E1728BA59E48}" type="parTrans" cxnId="{3E1E2133-D835-45A9-864B-72FF74E8F5DF}">
      <dgm:prSet/>
      <dgm:spPr/>
      <dgm:t>
        <a:bodyPr/>
        <a:lstStyle/>
        <a:p>
          <a:endParaRPr lang="en-US"/>
        </a:p>
      </dgm:t>
    </dgm:pt>
    <dgm:pt modelId="{A470385E-26BB-4238-B247-A984D77000D8}" type="sibTrans" cxnId="{3E1E2133-D835-45A9-864B-72FF74E8F5DF}">
      <dgm:prSet/>
      <dgm:spPr/>
      <dgm:t>
        <a:bodyPr/>
        <a:lstStyle/>
        <a:p>
          <a:endParaRPr lang="en-US"/>
        </a:p>
      </dgm:t>
    </dgm:pt>
    <dgm:pt modelId="{5ADA9843-5DCA-409B-824B-4F467E65A753}">
      <dgm:prSet/>
      <dgm:spPr/>
      <dgm:t>
        <a:bodyPr/>
        <a:lstStyle/>
        <a:p>
          <a:r>
            <a:rPr lang="en-US"/>
            <a:t>DFAS – military retirement</a:t>
          </a:r>
        </a:p>
      </dgm:t>
    </dgm:pt>
    <dgm:pt modelId="{2CB63D25-C358-4CD5-A076-08B74B259B59}" type="parTrans" cxnId="{684FE3C5-DA6C-45A9-8D20-BF7AFA40D781}">
      <dgm:prSet/>
      <dgm:spPr/>
      <dgm:t>
        <a:bodyPr/>
        <a:lstStyle/>
        <a:p>
          <a:endParaRPr lang="en-US"/>
        </a:p>
      </dgm:t>
    </dgm:pt>
    <dgm:pt modelId="{CC29E888-DC73-4AAD-8597-B146E04AEA39}" type="sibTrans" cxnId="{684FE3C5-DA6C-45A9-8D20-BF7AFA40D781}">
      <dgm:prSet/>
      <dgm:spPr/>
      <dgm:t>
        <a:bodyPr/>
        <a:lstStyle/>
        <a:p>
          <a:endParaRPr lang="en-US"/>
        </a:p>
      </dgm:t>
    </dgm:pt>
    <dgm:pt modelId="{1836335C-68E1-47F0-8522-0C79BD657D81}">
      <dgm:prSet/>
      <dgm:spPr/>
      <dgm:t>
        <a:bodyPr/>
        <a:lstStyle/>
        <a:p>
          <a:r>
            <a:rPr lang="en-US"/>
            <a:t>VA does not use Rep Payee process but appoints a VA Fiduciary after conducting a background check and interview – they prefer banks to family members </a:t>
          </a:r>
        </a:p>
      </dgm:t>
    </dgm:pt>
    <dgm:pt modelId="{9193BC26-1EBB-4F0F-B023-50F8B9134E92}" type="parTrans" cxnId="{6503102E-14FC-4E1B-BAD3-C0442462A636}">
      <dgm:prSet/>
      <dgm:spPr/>
      <dgm:t>
        <a:bodyPr/>
        <a:lstStyle/>
        <a:p>
          <a:endParaRPr lang="en-US"/>
        </a:p>
      </dgm:t>
    </dgm:pt>
    <dgm:pt modelId="{70050800-A1B6-4916-9E73-18FBDBCA3430}" type="sibTrans" cxnId="{6503102E-14FC-4E1B-BAD3-C0442462A636}">
      <dgm:prSet/>
      <dgm:spPr/>
      <dgm:t>
        <a:bodyPr/>
        <a:lstStyle/>
        <a:p>
          <a:endParaRPr lang="en-US"/>
        </a:p>
      </dgm:t>
    </dgm:pt>
    <dgm:pt modelId="{091831D7-3F25-4F73-A265-FB4DA282E566}" type="pres">
      <dgm:prSet presAssocID="{A1241CB0-4D6A-4A3B-91D1-B706364F6356}" presName="linear" presStyleCnt="0">
        <dgm:presLayoutVars>
          <dgm:animLvl val="lvl"/>
          <dgm:resizeHandles val="exact"/>
        </dgm:presLayoutVars>
      </dgm:prSet>
      <dgm:spPr/>
    </dgm:pt>
    <dgm:pt modelId="{C6B4CE70-EC29-4C9A-8331-3408C0C23506}" type="pres">
      <dgm:prSet presAssocID="{59F5CD03-14C8-46C3-9817-D9CE8231F348}" presName="parentText" presStyleLbl="node1" presStyleIdx="0" presStyleCnt="5">
        <dgm:presLayoutVars>
          <dgm:chMax val="0"/>
          <dgm:bulletEnabled val="1"/>
        </dgm:presLayoutVars>
      </dgm:prSet>
      <dgm:spPr/>
    </dgm:pt>
    <dgm:pt modelId="{322EADCB-065D-4022-BF4F-AD8A30439BD2}" type="pres">
      <dgm:prSet presAssocID="{162C1615-D25D-467E-ADBC-219E4B5079B0}" presName="spacer" presStyleCnt="0"/>
      <dgm:spPr/>
    </dgm:pt>
    <dgm:pt modelId="{E010B61D-CB64-4564-BE28-89C21FF17527}" type="pres">
      <dgm:prSet presAssocID="{C3786CDA-43FE-4662-94D1-F3455ECCB6C4}" presName="parentText" presStyleLbl="node1" presStyleIdx="1" presStyleCnt="5">
        <dgm:presLayoutVars>
          <dgm:chMax val="0"/>
          <dgm:bulletEnabled val="1"/>
        </dgm:presLayoutVars>
      </dgm:prSet>
      <dgm:spPr/>
    </dgm:pt>
    <dgm:pt modelId="{6476E82C-7CBB-4073-A518-4498BB21D3C6}" type="pres">
      <dgm:prSet presAssocID="{3964A3D4-7827-4FE2-9739-3EA7C0386110}" presName="spacer" presStyleCnt="0"/>
      <dgm:spPr/>
    </dgm:pt>
    <dgm:pt modelId="{67BB670A-B5F5-43C8-B254-3D3C45E011BA}" type="pres">
      <dgm:prSet presAssocID="{BCC051F0-4BBB-403D-8C67-E45E1CED611A}" presName="parentText" presStyleLbl="node1" presStyleIdx="2" presStyleCnt="5">
        <dgm:presLayoutVars>
          <dgm:chMax val="0"/>
          <dgm:bulletEnabled val="1"/>
        </dgm:presLayoutVars>
      </dgm:prSet>
      <dgm:spPr/>
    </dgm:pt>
    <dgm:pt modelId="{3EF047D4-1912-481D-88BA-A28A21112893}" type="pres">
      <dgm:prSet presAssocID="{A470385E-26BB-4238-B247-A984D77000D8}" presName="spacer" presStyleCnt="0"/>
      <dgm:spPr/>
    </dgm:pt>
    <dgm:pt modelId="{8149E83F-A756-48C3-9209-935883EE2227}" type="pres">
      <dgm:prSet presAssocID="{5ADA9843-5DCA-409B-824B-4F467E65A753}" presName="parentText" presStyleLbl="node1" presStyleIdx="3" presStyleCnt="5">
        <dgm:presLayoutVars>
          <dgm:chMax val="0"/>
          <dgm:bulletEnabled val="1"/>
        </dgm:presLayoutVars>
      </dgm:prSet>
      <dgm:spPr/>
    </dgm:pt>
    <dgm:pt modelId="{4394FD89-76B4-4D0E-8675-90B5EDAEB66A}" type="pres">
      <dgm:prSet presAssocID="{CC29E888-DC73-4AAD-8597-B146E04AEA39}" presName="spacer" presStyleCnt="0"/>
      <dgm:spPr/>
    </dgm:pt>
    <dgm:pt modelId="{369A5BFC-CA60-48C4-921D-402C6A977726}" type="pres">
      <dgm:prSet presAssocID="{1836335C-68E1-47F0-8522-0C79BD657D81}" presName="parentText" presStyleLbl="node1" presStyleIdx="4" presStyleCnt="5">
        <dgm:presLayoutVars>
          <dgm:chMax val="0"/>
          <dgm:bulletEnabled val="1"/>
        </dgm:presLayoutVars>
      </dgm:prSet>
      <dgm:spPr/>
    </dgm:pt>
  </dgm:ptLst>
  <dgm:cxnLst>
    <dgm:cxn modelId="{D6B1B211-A454-425B-8FF9-F728E02E8862}" type="presOf" srcId="{A1241CB0-4D6A-4A3B-91D1-B706364F6356}" destId="{091831D7-3F25-4F73-A265-FB4DA282E566}" srcOrd="0" destOrd="0" presId="urn:microsoft.com/office/officeart/2005/8/layout/vList2"/>
    <dgm:cxn modelId="{B16F282A-33D5-4033-BC31-FB4D763ACBDF}" type="presOf" srcId="{5ADA9843-5DCA-409B-824B-4F467E65A753}" destId="{8149E83F-A756-48C3-9209-935883EE2227}" srcOrd="0" destOrd="0" presId="urn:microsoft.com/office/officeart/2005/8/layout/vList2"/>
    <dgm:cxn modelId="{6503102E-14FC-4E1B-BAD3-C0442462A636}" srcId="{A1241CB0-4D6A-4A3B-91D1-B706364F6356}" destId="{1836335C-68E1-47F0-8522-0C79BD657D81}" srcOrd="4" destOrd="0" parTransId="{9193BC26-1EBB-4F0F-B023-50F8B9134E92}" sibTransId="{70050800-A1B6-4916-9E73-18FBDBCA3430}"/>
    <dgm:cxn modelId="{3E1E2133-D835-45A9-864B-72FF74E8F5DF}" srcId="{A1241CB0-4D6A-4A3B-91D1-B706364F6356}" destId="{BCC051F0-4BBB-403D-8C67-E45E1CED611A}" srcOrd="2" destOrd="0" parTransId="{B7FAB11C-CACB-4773-9FF1-E1728BA59E48}" sibTransId="{A470385E-26BB-4238-B247-A984D77000D8}"/>
    <dgm:cxn modelId="{67161071-3FF1-4AE5-BA47-892EEB251A80}" type="presOf" srcId="{1836335C-68E1-47F0-8522-0C79BD657D81}" destId="{369A5BFC-CA60-48C4-921D-402C6A977726}" srcOrd="0" destOrd="0" presId="urn:microsoft.com/office/officeart/2005/8/layout/vList2"/>
    <dgm:cxn modelId="{8CB985BA-C006-4BF9-8518-BA340DCB65CC}" type="presOf" srcId="{59F5CD03-14C8-46C3-9817-D9CE8231F348}" destId="{C6B4CE70-EC29-4C9A-8331-3408C0C23506}" srcOrd="0" destOrd="0" presId="urn:microsoft.com/office/officeart/2005/8/layout/vList2"/>
    <dgm:cxn modelId="{684FE3C5-DA6C-45A9-8D20-BF7AFA40D781}" srcId="{A1241CB0-4D6A-4A3B-91D1-B706364F6356}" destId="{5ADA9843-5DCA-409B-824B-4F467E65A753}" srcOrd="3" destOrd="0" parTransId="{2CB63D25-C358-4CD5-A076-08B74B259B59}" sibTransId="{CC29E888-DC73-4AAD-8597-B146E04AEA39}"/>
    <dgm:cxn modelId="{F321EACD-B1F2-48B1-BC59-E1BE32B20E61}" type="presOf" srcId="{C3786CDA-43FE-4662-94D1-F3455ECCB6C4}" destId="{E010B61D-CB64-4564-BE28-89C21FF17527}" srcOrd="0" destOrd="0" presId="urn:microsoft.com/office/officeart/2005/8/layout/vList2"/>
    <dgm:cxn modelId="{117CFFDF-736E-4DA1-9BD7-44E117EBD2EC}" srcId="{A1241CB0-4D6A-4A3B-91D1-B706364F6356}" destId="{C3786CDA-43FE-4662-94D1-F3455ECCB6C4}" srcOrd="1" destOrd="0" parTransId="{3ABA3BAC-F738-415D-978B-B1FD7BF76890}" sibTransId="{3964A3D4-7827-4FE2-9739-3EA7C0386110}"/>
    <dgm:cxn modelId="{03939DE1-A620-49D5-B75D-8724571CECAA}" type="presOf" srcId="{BCC051F0-4BBB-403D-8C67-E45E1CED611A}" destId="{67BB670A-B5F5-43C8-B254-3D3C45E011BA}" srcOrd="0" destOrd="0" presId="urn:microsoft.com/office/officeart/2005/8/layout/vList2"/>
    <dgm:cxn modelId="{80768EEB-7100-4D8C-8010-46B9E5DD94C4}" srcId="{A1241CB0-4D6A-4A3B-91D1-B706364F6356}" destId="{59F5CD03-14C8-46C3-9817-D9CE8231F348}" srcOrd="0" destOrd="0" parTransId="{59C2C24C-95ED-43A4-A008-DD7E484844EF}" sibTransId="{162C1615-D25D-467E-ADBC-219E4B5079B0}"/>
    <dgm:cxn modelId="{D13FCFBB-E206-4B7E-A1A6-21B67BA9B204}" type="presParOf" srcId="{091831D7-3F25-4F73-A265-FB4DA282E566}" destId="{C6B4CE70-EC29-4C9A-8331-3408C0C23506}" srcOrd="0" destOrd="0" presId="urn:microsoft.com/office/officeart/2005/8/layout/vList2"/>
    <dgm:cxn modelId="{06F8681A-AC8B-4C01-9C21-85C8ACC77E33}" type="presParOf" srcId="{091831D7-3F25-4F73-A265-FB4DA282E566}" destId="{322EADCB-065D-4022-BF4F-AD8A30439BD2}" srcOrd="1" destOrd="0" presId="urn:microsoft.com/office/officeart/2005/8/layout/vList2"/>
    <dgm:cxn modelId="{23B448FA-8FE4-4799-B4DC-799C5D92C150}" type="presParOf" srcId="{091831D7-3F25-4F73-A265-FB4DA282E566}" destId="{E010B61D-CB64-4564-BE28-89C21FF17527}" srcOrd="2" destOrd="0" presId="urn:microsoft.com/office/officeart/2005/8/layout/vList2"/>
    <dgm:cxn modelId="{689604BE-3692-48D8-99BF-6AFF28D4EE45}" type="presParOf" srcId="{091831D7-3F25-4F73-A265-FB4DA282E566}" destId="{6476E82C-7CBB-4073-A518-4498BB21D3C6}" srcOrd="3" destOrd="0" presId="urn:microsoft.com/office/officeart/2005/8/layout/vList2"/>
    <dgm:cxn modelId="{CA9DDE4A-1CEE-4B29-AA7C-B140980423EF}" type="presParOf" srcId="{091831D7-3F25-4F73-A265-FB4DA282E566}" destId="{67BB670A-B5F5-43C8-B254-3D3C45E011BA}" srcOrd="4" destOrd="0" presId="urn:microsoft.com/office/officeart/2005/8/layout/vList2"/>
    <dgm:cxn modelId="{EAB4A248-2FE0-4079-B27C-13732B880A0D}" type="presParOf" srcId="{091831D7-3F25-4F73-A265-FB4DA282E566}" destId="{3EF047D4-1912-481D-88BA-A28A21112893}" srcOrd="5" destOrd="0" presId="urn:microsoft.com/office/officeart/2005/8/layout/vList2"/>
    <dgm:cxn modelId="{F7A602F1-93A7-425B-A3AE-DD83534BB995}" type="presParOf" srcId="{091831D7-3F25-4F73-A265-FB4DA282E566}" destId="{8149E83F-A756-48C3-9209-935883EE2227}" srcOrd="6" destOrd="0" presId="urn:microsoft.com/office/officeart/2005/8/layout/vList2"/>
    <dgm:cxn modelId="{308BBF45-B9E8-4B82-B089-E435968E62F0}" type="presParOf" srcId="{091831D7-3F25-4F73-A265-FB4DA282E566}" destId="{4394FD89-76B4-4D0E-8675-90B5EDAEB66A}" srcOrd="7" destOrd="0" presId="urn:microsoft.com/office/officeart/2005/8/layout/vList2"/>
    <dgm:cxn modelId="{7CF0B165-7A9D-47B3-8A3E-35B2D4ADF298}" type="presParOf" srcId="{091831D7-3F25-4F73-A265-FB4DA282E566}" destId="{369A5BFC-CA60-48C4-921D-402C6A97772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B737B3C-B0C6-4A51-837F-B698557C8FF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EA0D849-EC54-4099-A070-3646F8C02EC9}">
      <dgm:prSet/>
      <dgm:spPr/>
      <dgm:t>
        <a:bodyPr/>
        <a:lstStyle/>
        <a:p>
          <a:r>
            <a:rPr lang="en-US"/>
            <a:t>I can create a trust to hold my assets and designate someone to serve as trustee if I can no longer manage my finances</a:t>
          </a:r>
        </a:p>
      </dgm:t>
    </dgm:pt>
    <dgm:pt modelId="{C91744D0-FFBF-4388-9B38-4493D86CB4D2}" type="parTrans" cxnId="{ECFF96C1-AFEE-4924-AC88-4805F48F4F96}">
      <dgm:prSet/>
      <dgm:spPr/>
      <dgm:t>
        <a:bodyPr/>
        <a:lstStyle/>
        <a:p>
          <a:endParaRPr lang="en-US"/>
        </a:p>
      </dgm:t>
    </dgm:pt>
    <dgm:pt modelId="{A59AE692-A31F-4E94-ACC1-F937706F049B}" type="sibTrans" cxnId="{ECFF96C1-AFEE-4924-AC88-4805F48F4F96}">
      <dgm:prSet/>
      <dgm:spPr/>
      <dgm:t>
        <a:bodyPr/>
        <a:lstStyle/>
        <a:p>
          <a:endParaRPr lang="en-US"/>
        </a:p>
      </dgm:t>
    </dgm:pt>
    <dgm:pt modelId="{B49BDF94-F17F-4A1B-9FB9-7B7622ACF597}">
      <dgm:prSet/>
      <dgm:spPr/>
      <dgm:t>
        <a:bodyPr/>
        <a:lstStyle/>
        <a:p>
          <a:r>
            <a:rPr lang="en-US"/>
            <a:t>I can write guidelines for successor trustees in my trust regarding my preferences</a:t>
          </a:r>
        </a:p>
      </dgm:t>
    </dgm:pt>
    <dgm:pt modelId="{60B586E8-A4B2-4A51-894B-4916735BBC33}" type="parTrans" cxnId="{1C4B8792-EF28-40B7-A69C-804881B921D2}">
      <dgm:prSet/>
      <dgm:spPr/>
      <dgm:t>
        <a:bodyPr/>
        <a:lstStyle/>
        <a:p>
          <a:endParaRPr lang="en-US"/>
        </a:p>
      </dgm:t>
    </dgm:pt>
    <dgm:pt modelId="{67854426-AB94-4839-BE90-DF6687D702A7}" type="sibTrans" cxnId="{1C4B8792-EF28-40B7-A69C-804881B921D2}">
      <dgm:prSet/>
      <dgm:spPr/>
      <dgm:t>
        <a:bodyPr/>
        <a:lstStyle/>
        <a:p>
          <a:endParaRPr lang="en-US"/>
        </a:p>
      </dgm:t>
    </dgm:pt>
    <dgm:pt modelId="{531E744B-05A4-48C0-AE0B-72FC500DB560}" type="pres">
      <dgm:prSet presAssocID="{CB737B3C-B0C6-4A51-837F-B698557C8FF7}" presName="root" presStyleCnt="0">
        <dgm:presLayoutVars>
          <dgm:dir/>
          <dgm:resizeHandles val="exact"/>
        </dgm:presLayoutVars>
      </dgm:prSet>
      <dgm:spPr/>
    </dgm:pt>
    <dgm:pt modelId="{C7D380E3-FB89-46FD-B827-F697378A3116}" type="pres">
      <dgm:prSet presAssocID="{AEA0D849-EC54-4099-A070-3646F8C02EC9}" presName="compNode" presStyleCnt="0"/>
      <dgm:spPr/>
    </dgm:pt>
    <dgm:pt modelId="{BE62ACD2-E392-4EE7-9CEE-2D3920E40887}" type="pres">
      <dgm:prSet presAssocID="{AEA0D849-EC54-4099-A070-3646F8C02E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A31DB5FE-4DBA-4A0C-8958-E1DCEF70FB9E}" type="pres">
      <dgm:prSet presAssocID="{AEA0D849-EC54-4099-A070-3646F8C02EC9}" presName="spaceRect" presStyleCnt="0"/>
      <dgm:spPr/>
    </dgm:pt>
    <dgm:pt modelId="{6E46B05E-6E98-4CE2-B1B7-209F42C135F7}" type="pres">
      <dgm:prSet presAssocID="{AEA0D849-EC54-4099-A070-3646F8C02EC9}" presName="textRect" presStyleLbl="revTx" presStyleIdx="0" presStyleCnt="2">
        <dgm:presLayoutVars>
          <dgm:chMax val="1"/>
          <dgm:chPref val="1"/>
        </dgm:presLayoutVars>
      </dgm:prSet>
      <dgm:spPr/>
    </dgm:pt>
    <dgm:pt modelId="{B1CBB9DD-E115-4186-ABD0-3FE34534A0EB}" type="pres">
      <dgm:prSet presAssocID="{A59AE692-A31F-4E94-ACC1-F937706F049B}" presName="sibTrans" presStyleCnt="0"/>
      <dgm:spPr/>
    </dgm:pt>
    <dgm:pt modelId="{B814E6B3-6949-4DD8-AB59-CEF46F8673E3}" type="pres">
      <dgm:prSet presAssocID="{B49BDF94-F17F-4A1B-9FB9-7B7622ACF597}" presName="compNode" presStyleCnt="0"/>
      <dgm:spPr/>
    </dgm:pt>
    <dgm:pt modelId="{D50C1677-D013-4B09-9F14-1FD7D61D7763}" type="pres">
      <dgm:prSet presAssocID="{B49BDF94-F17F-4A1B-9FB9-7B7622ACF5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C86C845A-352C-452F-BDF0-CA4A1698E27F}" type="pres">
      <dgm:prSet presAssocID="{B49BDF94-F17F-4A1B-9FB9-7B7622ACF597}" presName="spaceRect" presStyleCnt="0"/>
      <dgm:spPr/>
    </dgm:pt>
    <dgm:pt modelId="{56D0CE48-B70D-4FEB-B2CF-0D37B76CC70C}" type="pres">
      <dgm:prSet presAssocID="{B49BDF94-F17F-4A1B-9FB9-7B7622ACF597}" presName="textRect" presStyleLbl="revTx" presStyleIdx="1" presStyleCnt="2">
        <dgm:presLayoutVars>
          <dgm:chMax val="1"/>
          <dgm:chPref val="1"/>
        </dgm:presLayoutVars>
      </dgm:prSet>
      <dgm:spPr/>
    </dgm:pt>
  </dgm:ptLst>
  <dgm:cxnLst>
    <dgm:cxn modelId="{F9E9C432-B538-415B-9C9D-7812D5A1DB6C}" type="presOf" srcId="{CB737B3C-B0C6-4A51-837F-B698557C8FF7}" destId="{531E744B-05A4-48C0-AE0B-72FC500DB560}" srcOrd="0" destOrd="0" presId="urn:microsoft.com/office/officeart/2018/2/layout/IconLabelList"/>
    <dgm:cxn modelId="{77D20E42-4715-42B6-BCE4-886551574941}" type="presOf" srcId="{AEA0D849-EC54-4099-A070-3646F8C02EC9}" destId="{6E46B05E-6E98-4CE2-B1B7-209F42C135F7}" srcOrd="0" destOrd="0" presId="urn:microsoft.com/office/officeart/2018/2/layout/IconLabelList"/>
    <dgm:cxn modelId="{8ADC4672-6D16-446C-BB4E-F91D656042B8}" type="presOf" srcId="{B49BDF94-F17F-4A1B-9FB9-7B7622ACF597}" destId="{56D0CE48-B70D-4FEB-B2CF-0D37B76CC70C}" srcOrd="0" destOrd="0" presId="urn:microsoft.com/office/officeart/2018/2/layout/IconLabelList"/>
    <dgm:cxn modelId="{1C4B8792-EF28-40B7-A69C-804881B921D2}" srcId="{CB737B3C-B0C6-4A51-837F-B698557C8FF7}" destId="{B49BDF94-F17F-4A1B-9FB9-7B7622ACF597}" srcOrd="1" destOrd="0" parTransId="{60B586E8-A4B2-4A51-894B-4916735BBC33}" sibTransId="{67854426-AB94-4839-BE90-DF6687D702A7}"/>
    <dgm:cxn modelId="{ECFF96C1-AFEE-4924-AC88-4805F48F4F96}" srcId="{CB737B3C-B0C6-4A51-837F-B698557C8FF7}" destId="{AEA0D849-EC54-4099-A070-3646F8C02EC9}" srcOrd="0" destOrd="0" parTransId="{C91744D0-FFBF-4388-9B38-4493D86CB4D2}" sibTransId="{A59AE692-A31F-4E94-ACC1-F937706F049B}"/>
    <dgm:cxn modelId="{4C1CEA47-366F-4973-8630-A04EFC32A7CB}" type="presParOf" srcId="{531E744B-05A4-48C0-AE0B-72FC500DB560}" destId="{C7D380E3-FB89-46FD-B827-F697378A3116}" srcOrd="0" destOrd="0" presId="urn:microsoft.com/office/officeart/2018/2/layout/IconLabelList"/>
    <dgm:cxn modelId="{5FA06BBB-236D-45AA-A6AE-8875E566CE68}" type="presParOf" srcId="{C7D380E3-FB89-46FD-B827-F697378A3116}" destId="{BE62ACD2-E392-4EE7-9CEE-2D3920E40887}" srcOrd="0" destOrd="0" presId="urn:microsoft.com/office/officeart/2018/2/layout/IconLabelList"/>
    <dgm:cxn modelId="{26BCCF5C-8232-4BF9-BED8-1A9A346B50A3}" type="presParOf" srcId="{C7D380E3-FB89-46FD-B827-F697378A3116}" destId="{A31DB5FE-4DBA-4A0C-8958-E1DCEF70FB9E}" srcOrd="1" destOrd="0" presId="urn:microsoft.com/office/officeart/2018/2/layout/IconLabelList"/>
    <dgm:cxn modelId="{5428EBBC-BC2F-4FD7-BD71-80F0F05BBF66}" type="presParOf" srcId="{C7D380E3-FB89-46FD-B827-F697378A3116}" destId="{6E46B05E-6E98-4CE2-B1B7-209F42C135F7}" srcOrd="2" destOrd="0" presId="urn:microsoft.com/office/officeart/2018/2/layout/IconLabelList"/>
    <dgm:cxn modelId="{B5694534-78B3-412D-BEC7-167004DE82B1}" type="presParOf" srcId="{531E744B-05A4-48C0-AE0B-72FC500DB560}" destId="{B1CBB9DD-E115-4186-ABD0-3FE34534A0EB}" srcOrd="1" destOrd="0" presId="urn:microsoft.com/office/officeart/2018/2/layout/IconLabelList"/>
    <dgm:cxn modelId="{B33AE48A-BE34-497A-8E4C-BB49C2E8B01D}" type="presParOf" srcId="{531E744B-05A4-48C0-AE0B-72FC500DB560}" destId="{B814E6B3-6949-4DD8-AB59-CEF46F8673E3}" srcOrd="2" destOrd="0" presId="urn:microsoft.com/office/officeart/2018/2/layout/IconLabelList"/>
    <dgm:cxn modelId="{EBDB8A0F-0035-447C-A70B-7DC65FAEA26F}" type="presParOf" srcId="{B814E6B3-6949-4DD8-AB59-CEF46F8673E3}" destId="{D50C1677-D013-4B09-9F14-1FD7D61D7763}" srcOrd="0" destOrd="0" presId="urn:microsoft.com/office/officeart/2018/2/layout/IconLabelList"/>
    <dgm:cxn modelId="{55271C8F-2D9F-4F03-8AAD-D0F63ADBC792}" type="presParOf" srcId="{B814E6B3-6949-4DD8-AB59-CEF46F8673E3}" destId="{C86C845A-352C-452F-BDF0-CA4A1698E27F}" srcOrd="1" destOrd="0" presId="urn:microsoft.com/office/officeart/2018/2/layout/IconLabelList"/>
    <dgm:cxn modelId="{9E9ACE5A-7CE7-4558-A6AA-17BB8569AE18}" type="presParOf" srcId="{B814E6B3-6949-4DD8-AB59-CEF46F8673E3}" destId="{56D0CE48-B70D-4FEB-B2CF-0D37B76CC70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4AD3FC-3794-42BF-8FB1-DA5E63FF3A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E1FC752-0DFD-45C6-93BF-10C16DC90EE8}">
      <dgm:prSet/>
      <dgm:spPr/>
      <dgm:t>
        <a:bodyPr/>
        <a:lstStyle/>
        <a:p>
          <a:r>
            <a:rPr lang="en-US"/>
            <a:t>Conservatorship repeatedly extended, while Britney continues to produce music albums and give performances, including a Las Vegas residency</a:t>
          </a:r>
        </a:p>
      </dgm:t>
    </dgm:pt>
    <dgm:pt modelId="{88651136-4094-4B0A-A317-F3A2DAF7F1D1}" type="parTrans" cxnId="{F9DF9FB8-AC31-4A3B-8084-42FFE0E37E18}">
      <dgm:prSet/>
      <dgm:spPr/>
      <dgm:t>
        <a:bodyPr/>
        <a:lstStyle/>
        <a:p>
          <a:endParaRPr lang="en-US"/>
        </a:p>
      </dgm:t>
    </dgm:pt>
    <dgm:pt modelId="{541BA9F4-4300-4236-BA60-4B4B646FFA43}" type="sibTrans" cxnId="{F9DF9FB8-AC31-4A3B-8084-42FFE0E37E18}">
      <dgm:prSet/>
      <dgm:spPr/>
      <dgm:t>
        <a:bodyPr/>
        <a:lstStyle/>
        <a:p>
          <a:endParaRPr lang="en-US"/>
        </a:p>
      </dgm:t>
    </dgm:pt>
    <dgm:pt modelId="{1D4C1FF3-AEF6-4C9A-90DB-EFDB2B9FC977}">
      <dgm:prSet/>
      <dgm:spPr/>
      <dgm:t>
        <a:bodyPr/>
        <a:lstStyle/>
        <a:p>
          <a:r>
            <a:rPr lang="en-US"/>
            <a:t>April 2019 Britney spends a month at a mental health facility</a:t>
          </a:r>
        </a:p>
      </dgm:t>
    </dgm:pt>
    <dgm:pt modelId="{2DDC896F-FDBD-4832-BBA2-1BBC53DEDAAC}" type="parTrans" cxnId="{8A20A2E2-0DC0-40AE-BD87-9687351A192B}">
      <dgm:prSet/>
      <dgm:spPr/>
      <dgm:t>
        <a:bodyPr/>
        <a:lstStyle/>
        <a:p>
          <a:endParaRPr lang="en-US"/>
        </a:p>
      </dgm:t>
    </dgm:pt>
    <dgm:pt modelId="{4AD0B919-6DF9-44EB-8904-5F2C13C82AA0}" type="sibTrans" cxnId="{8A20A2E2-0DC0-40AE-BD87-9687351A192B}">
      <dgm:prSet/>
      <dgm:spPr/>
      <dgm:t>
        <a:bodyPr/>
        <a:lstStyle/>
        <a:p>
          <a:endParaRPr lang="en-US"/>
        </a:p>
      </dgm:t>
    </dgm:pt>
    <dgm:pt modelId="{F707AF0E-FD2F-4EC6-9A11-B38C2F033225}" type="pres">
      <dgm:prSet presAssocID="{8F4AD3FC-3794-42BF-8FB1-DA5E63FF3ABB}" presName="linear" presStyleCnt="0">
        <dgm:presLayoutVars>
          <dgm:animLvl val="lvl"/>
          <dgm:resizeHandles val="exact"/>
        </dgm:presLayoutVars>
      </dgm:prSet>
      <dgm:spPr/>
    </dgm:pt>
    <dgm:pt modelId="{E4238DEC-0374-4081-9A5F-29174A59AE33}" type="pres">
      <dgm:prSet presAssocID="{EE1FC752-0DFD-45C6-93BF-10C16DC90EE8}" presName="parentText" presStyleLbl="node1" presStyleIdx="0" presStyleCnt="2">
        <dgm:presLayoutVars>
          <dgm:chMax val="0"/>
          <dgm:bulletEnabled val="1"/>
        </dgm:presLayoutVars>
      </dgm:prSet>
      <dgm:spPr/>
    </dgm:pt>
    <dgm:pt modelId="{93CABA50-EEF8-4926-B0FE-122A6E637BD0}" type="pres">
      <dgm:prSet presAssocID="{541BA9F4-4300-4236-BA60-4B4B646FFA43}" presName="spacer" presStyleCnt="0"/>
      <dgm:spPr/>
    </dgm:pt>
    <dgm:pt modelId="{80624104-1328-46F1-8537-D007B3A8FFC8}" type="pres">
      <dgm:prSet presAssocID="{1D4C1FF3-AEF6-4C9A-90DB-EFDB2B9FC977}" presName="parentText" presStyleLbl="node1" presStyleIdx="1" presStyleCnt="2">
        <dgm:presLayoutVars>
          <dgm:chMax val="0"/>
          <dgm:bulletEnabled val="1"/>
        </dgm:presLayoutVars>
      </dgm:prSet>
      <dgm:spPr/>
    </dgm:pt>
  </dgm:ptLst>
  <dgm:cxnLst>
    <dgm:cxn modelId="{7F55EA2C-2950-4DC3-9897-BC1136F24F6B}" type="presOf" srcId="{8F4AD3FC-3794-42BF-8FB1-DA5E63FF3ABB}" destId="{F707AF0E-FD2F-4EC6-9A11-B38C2F033225}" srcOrd="0" destOrd="0" presId="urn:microsoft.com/office/officeart/2005/8/layout/vList2"/>
    <dgm:cxn modelId="{EF806EB4-450C-4E7E-9743-F37600E58CA3}" type="presOf" srcId="{1D4C1FF3-AEF6-4C9A-90DB-EFDB2B9FC977}" destId="{80624104-1328-46F1-8537-D007B3A8FFC8}" srcOrd="0" destOrd="0" presId="urn:microsoft.com/office/officeart/2005/8/layout/vList2"/>
    <dgm:cxn modelId="{F9DF9FB8-AC31-4A3B-8084-42FFE0E37E18}" srcId="{8F4AD3FC-3794-42BF-8FB1-DA5E63FF3ABB}" destId="{EE1FC752-0DFD-45C6-93BF-10C16DC90EE8}" srcOrd="0" destOrd="0" parTransId="{88651136-4094-4B0A-A317-F3A2DAF7F1D1}" sibTransId="{541BA9F4-4300-4236-BA60-4B4B646FFA43}"/>
    <dgm:cxn modelId="{9A27A7C7-506F-4F27-AE85-EC0199AC37CB}" type="presOf" srcId="{EE1FC752-0DFD-45C6-93BF-10C16DC90EE8}" destId="{E4238DEC-0374-4081-9A5F-29174A59AE33}" srcOrd="0" destOrd="0" presId="urn:microsoft.com/office/officeart/2005/8/layout/vList2"/>
    <dgm:cxn modelId="{8A20A2E2-0DC0-40AE-BD87-9687351A192B}" srcId="{8F4AD3FC-3794-42BF-8FB1-DA5E63FF3ABB}" destId="{1D4C1FF3-AEF6-4C9A-90DB-EFDB2B9FC977}" srcOrd="1" destOrd="0" parTransId="{2DDC896F-FDBD-4832-BBA2-1BBC53DEDAAC}" sibTransId="{4AD0B919-6DF9-44EB-8904-5F2C13C82AA0}"/>
    <dgm:cxn modelId="{A2DB70A4-0597-4A56-BA7C-58637DC0ECB8}" type="presParOf" srcId="{F707AF0E-FD2F-4EC6-9A11-B38C2F033225}" destId="{E4238DEC-0374-4081-9A5F-29174A59AE33}" srcOrd="0" destOrd="0" presId="urn:microsoft.com/office/officeart/2005/8/layout/vList2"/>
    <dgm:cxn modelId="{59E39DC8-0B45-4175-A1D4-D51225C6FE63}" type="presParOf" srcId="{F707AF0E-FD2F-4EC6-9A11-B38C2F033225}" destId="{93CABA50-EEF8-4926-B0FE-122A6E637BD0}" srcOrd="1" destOrd="0" presId="urn:microsoft.com/office/officeart/2005/8/layout/vList2"/>
    <dgm:cxn modelId="{A67B10E9-9614-495B-91E0-2CD1F06B02FD}" type="presParOf" srcId="{F707AF0E-FD2F-4EC6-9A11-B38C2F033225}" destId="{80624104-1328-46F1-8537-D007B3A8FFC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1ADF72-F80B-4D63-9641-370DE85DBB45}" type="doc">
      <dgm:prSet loTypeId="urn:microsoft.com/office/officeart/2005/8/layout/arrow5" loCatId="relationship" qsTypeId="urn:microsoft.com/office/officeart/2005/8/quickstyle/simple4" qsCatId="simple" csTypeId="urn:microsoft.com/office/officeart/2005/8/colors/colorful5" csCatId="colorful"/>
      <dgm:spPr/>
      <dgm:t>
        <a:bodyPr/>
        <a:lstStyle/>
        <a:p>
          <a:endParaRPr lang="en-US"/>
        </a:p>
      </dgm:t>
    </dgm:pt>
    <dgm:pt modelId="{BC9E089C-6CB6-4A57-8B5E-A6F461D2398E}">
      <dgm:prSet/>
      <dgm:spPr/>
      <dgm:t>
        <a:bodyPr/>
        <a:lstStyle/>
        <a:p>
          <a:r>
            <a:rPr lang="en-US"/>
            <a:t>Britney loses on request to remove her father as co-conservator</a:t>
          </a:r>
        </a:p>
      </dgm:t>
    </dgm:pt>
    <dgm:pt modelId="{5A8BA417-10DD-45A4-9BC9-28660E9A8CA3}" type="parTrans" cxnId="{E317A894-B437-4667-9855-A23C933870C6}">
      <dgm:prSet/>
      <dgm:spPr/>
      <dgm:t>
        <a:bodyPr/>
        <a:lstStyle/>
        <a:p>
          <a:endParaRPr lang="en-US"/>
        </a:p>
      </dgm:t>
    </dgm:pt>
    <dgm:pt modelId="{1F19E914-A101-4C3E-80B0-61ED5508619F}" type="sibTrans" cxnId="{E317A894-B437-4667-9855-A23C933870C6}">
      <dgm:prSet/>
      <dgm:spPr/>
      <dgm:t>
        <a:bodyPr/>
        <a:lstStyle/>
        <a:p>
          <a:endParaRPr lang="en-US"/>
        </a:p>
      </dgm:t>
    </dgm:pt>
    <dgm:pt modelId="{017CCA0B-1C6F-4D1D-A63A-678219775A20}">
      <dgm:prSet/>
      <dgm:spPr/>
      <dgm:t>
        <a:bodyPr/>
        <a:lstStyle/>
        <a:p>
          <a:r>
            <a:rPr lang="en-US"/>
            <a:t>Court did appoint Bessemer Trust as a co-conservator at Britney’s request</a:t>
          </a:r>
        </a:p>
      </dgm:t>
    </dgm:pt>
    <dgm:pt modelId="{BF0D751B-AD84-4687-8E2E-407A212DEA68}" type="parTrans" cxnId="{497AD2C2-38DE-49F5-A135-34A4043E9AC5}">
      <dgm:prSet/>
      <dgm:spPr/>
      <dgm:t>
        <a:bodyPr/>
        <a:lstStyle/>
        <a:p>
          <a:endParaRPr lang="en-US"/>
        </a:p>
      </dgm:t>
    </dgm:pt>
    <dgm:pt modelId="{03EE0D88-DB0A-45AD-9E19-9783F6FAED8B}" type="sibTrans" cxnId="{497AD2C2-38DE-49F5-A135-34A4043E9AC5}">
      <dgm:prSet/>
      <dgm:spPr/>
      <dgm:t>
        <a:bodyPr/>
        <a:lstStyle/>
        <a:p>
          <a:endParaRPr lang="en-US"/>
        </a:p>
      </dgm:t>
    </dgm:pt>
    <dgm:pt modelId="{DB427F4F-48E0-4786-9650-B72DCBADDAFF}" type="pres">
      <dgm:prSet presAssocID="{021ADF72-F80B-4D63-9641-370DE85DBB45}" presName="diagram" presStyleCnt="0">
        <dgm:presLayoutVars>
          <dgm:dir/>
          <dgm:resizeHandles val="exact"/>
        </dgm:presLayoutVars>
      </dgm:prSet>
      <dgm:spPr/>
    </dgm:pt>
    <dgm:pt modelId="{70BA7948-0581-4F3A-84D9-B50D1323EF37}" type="pres">
      <dgm:prSet presAssocID="{BC9E089C-6CB6-4A57-8B5E-A6F461D2398E}" presName="arrow" presStyleLbl="node1" presStyleIdx="0" presStyleCnt="2">
        <dgm:presLayoutVars>
          <dgm:bulletEnabled val="1"/>
        </dgm:presLayoutVars>
      </dgm:prSet>
      <dgm:spPr/>
    </dgm:pt>
    <dgm:pt modelId="{168165F5-AC15-4E31-9B25-F1E42FB98624}" type="pres">
      <dgm:prSet presAssocID="{017CCA0B-1C6F-4D1D-A63A-678219775A20}" presName="arrow" presStyleLbl="node1" presStyleIdx="1" presStyleCnt="2">
        <dgm:presLayoutVars>
          <dgm:bulletEnabled val="1"/>
        </dgm:presLayoutVars>
      </dgm:prSet>
      <dgm:spPr/>
    </dgm:pt>
  </dgm:ptLst>
  <dgm:cxnLst>
    <dgm:cxn modelId="{821F5918-9022-4056-BDFC-9E8B21F3A91F}" type="presOf" srcId="{BC9E089C-6CB6-4A57-8B5E-A6F461D2398E}" destId="{70BA7948-0581-4F3A-84D9-B50D1323EF37}" srcOrd="0" destOrd="0" presId="urn:microsoft.com/office/officeart/2005/8/layout/arrow5"/>
    <dgm:cxn modelId="{99F01D54-DBE6-4FD4-912F-7A770F5E816B}" type="presOf" srcId="{021ADF72-F80B-4D63-9641-370DE85DBB45}" destId="{DB427F4F-48E0-4786-9650-B72DCBADDAFF}" srcOrd="0" destOrd="0" presId="urn:microsoft.com/office/officeart/2005/8/layout/arrow5"/>
    <dgm:cxn modelId="{50067F74-968E-4FCC-82BB-4C35344422DC}" type="presOf" srcId="{017CCA0B-1C6F-4D1D-A63A-678219775A20}" destId="{168165F5-AC15-4E31-9B25-F1E42FB98624}" srcOrd="0" destOrd="0" presId="urn:microsoft.com/office/officeart/2005/8/layout/arrow5"/>
    <dgm:cxn modelId="{E317A894-B437-4667-9855-A23C933870C6}" srcId="{021ADF72-F80B-4D63-9641-370DE85DBB45}" destId="{BC9E089C-6CB6-4A57-8B5E-A6F461D2398E}" srcOrd="0" destOrd="0" parTransId="{5A8BA417-10DD-45A4-9BC9-28660E9A8CA3}" sibTransId="{1F19E914-A101-4C3E-80B0-61ED5508619F}"/>
    <dgm:cxn modelId="{497AD2C2-38DE-49F5-A135-34A4043E9AC5}" srcId="{021ADF72-F80B-4D63-9641-370DE85DBB45}" destId="{017CCA0B-1C6F-4D1D-A63A-678219775A20}" srcOrd="1" destOrd="0" parTransId="{BF0D751B-AD84-4687-8E2E-407A212DEA68}" sibTransId="{03EE0D88-DB0A-45AD-9E19-9783F6FAED8B}"/>
    <dgm:cxn modelId="{2A4FBA4B-0379-455A-B5D0-18069196D3A3}" type="presParOf" srcId="{DB427F4F-48E0-4786-9650-B72DCBADDAFF}" destId="{70BA7948-0581-4F3A-84D9-B50D1323EF37}" srcOrd="0" destOrd="0" presId="urn:microsoft.com/office/officeart/2005/8/layout/arrow5"/>
    <dgm:cxn modelId="{C80556D2-FE1D-4BB7-9507-4C1343E18160}" type="presParOf" srcId="{DB427F4F-48E0-4786-9650-B72DCBADDAFF}" destId="{168165F5-AC15-4E31-9B25-F1E42FB9862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93B09F-D2FC-44CB-AB70-96C97F015423}"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E2D2DAC8-9AA3-42AC-9B03-E34240BF841F}">
      <dgm:prSet/>
      <dgm:spPr/>
      <dgm:t>
        <a:bodyPr/>
        <a:lstStyle/>
        <a:p>
          <a:pPr>
            <a:defRPr b="1"/>
          </a:pPr>
          <a:r>
            <a:rPr lang="en-US"/>
            <a:t>February</a:t>
          </a:r>
        </a:p>
      </dgm:t>
    </dgm:pt>
    <dgm:pt modelId="{2051D918-F84B-4F0D-B4B7-39593BA8CD6E}" type="parTrans" cxnId="{ED6CF1C9-8D7C-49BB-B112-6BFEDD78A30F}">
      <dgm:prSet/>
      <dgm:spPr/>
      <dgm:t>
        <a:bodyPr/>
        <a:lstStyle/>
        <a:p>
          <a:endParaRPr lang="en-US"/>
        </a:p>
      </dgm:t>
    </dgm:pt>
    <dgm:pt modelId="{EB3A46CE-EC91-4A87-9E0F-3E2BCE432E0A}" type="sibTrans" cxnId="{ED6CF1C9-8D7C-49BB-B112-6BFEDD78A30F}">
      <dgm:prSet/>
      <dgm:spPr/>
      <dgm:t>
        <a:bodyPr/>
        <a:lstStyle/>
        <a:p>
          <a:endParaRPr lang="en-US"/>
        </a:p>
      </dgm:t>
    </dgm:pt>
    <dgm:pt modelId="{FFB605F8-6ABE-46E5-9E85-0799682EB36A}">
      <dgm:prSet/>
      <dgm:spPr/>
      <dgm:t>
        <a:bodyPr/>
        <a:lstStyle/>
        <a:p>
          <a:r>
            <a:rPr lang="en-US"/>
            <a:t>Britney seeks restoration of her rights</a:t>
          </a:r>
        </a:p>
      </dgm:t>
    </dgm:pt>
    <dgm:pt modelId="{305ED27E-68E2-401F-956C-C2589E358673}" type="parTrans" cxnId="{AD826030-EFAD-4BF2-96D4-9B58730056A7}">
      <dgm:prSet/>
      <dgm:spPr/>
      <dgm:t>
        <a:bodyPr/>
        <a:lstStyle/>
        <a:p>
          <a:endParaRPr lang="en-US"/>
        </a:p>
      </dgm:t>
    </dgm:pt>
    <dgm:pt modelId="{BEEB56BD-235E-43D7-B785-B24300D92003}" type="sibTrans" cxnId="{AD826030-EFAD-4BF2-96D4-9B58730056A7}">
      <dgm:prSet/>
      <dgm:spPr/>
      <dgm:t>
        <a:bodyPr/>
        <a:lstStyle/>
        <a:p>
          <a:endParaRPr lang="en-US"/>
        </a:p>
      </dgm:t>
    </dgm:pt>
    <dgm:pt modelId="{7BE18DA1-AA2D-45B2-A631-0B902CDE973B}">
      <dgm:prSet/>
      <dgm:spPr/>
      <dgm:t>
        <a:bodyPr/>
        <a:lstStyle/>
        <a:p>
          <a:pPr>
            <a:defRPr b="1"/>
          </a:pPr>
          <a:r>
            <a:rPr lang="en-US"/>
            <a:t>March</a:t>
          </a:r>
        </a:p>
      </dgm:t>
    </dgm:pt>
    <dgm:pt modelId="{9362677C-8C3A-4E72-846F-D914E3C01F09}" type="parTrans" cxnId="{7F567521-8A9D-4B77-A133-6456E6341032}">
      <dgm:prSet/>
      <dgm:spPr/>
      <dgm:t>
        <a:bodyPr/>
        <a:lstStyle/>
        <a:p>
          <a:endParaRPr lang="en-US"/>
        </a:p>
      </dgm:t>
    </dgm:pt>
    <dgm:pt modelId="{3761DBAE-6175-4087-A3DA-A7673A131895}" type="sibTrans" cxnId="{7F567521-8A9D-4B77-A133-6456E6341032}">
      <dgm:prSet/>
      <dgm:spPr/>
      <dgm:t>
        <a:bodyPr/>
        <a:lstStyle/>
        <a:p>
          <a:endParaRPr lang="en-US"/>
        </a:p>
      </dgm:t>
    </dgm:pt>
    <dgm:pt modelId="{4E6C7E3D-EE2F-45D3-92C3-885A10BD24C7}">
      <dgm:prSet/>
      <dgm:spPr/>
      <dgm:t>
        <a:bodyPr/>
        <a:lstStyle/>
        <a:p>
          <a:r>
            <a:rPr lang="en-US"/>
            <a:t>Jamie Spears states that he wants conservatorship to end</a:t>
          </a:r>
        </a:p>
      </dgm:t>
    </dgm:pt>
    <dgm:pt modelId="{2B09E5D2-874A-4507-BF22-FE3F66031FC3}" type="parTrans" cxnId="{4C61976F-2565-4657-9784-246840D1BDFC}">
      <dgm:prSet/>
      <dgm:spPr/>
      <dgm:t>
        <a:bodyPr/>
        <a:lstStyle/>
        <a:p>
          <a:endParaRPr lang="en-US"/>
        </a:p>
      </dgm:t>
    </dgm:pt>
    <dgm:pt modelId="{06405730-FF59-49AF-83C6-9633CC10E3EF}" type="sibTrans" cxnId="{4C61976F-2565-4657-9784-246840D1BDFC}">
      <dgm:prSet/>
      <dgm:spPr/>
      <dgm:t>
        <a:bodyPr/>
        <a:lstStyle/>
        <a:p>
          <a:endParaRPr lang="en-US"/>
        </a:p>
      </dgm:t>
    </dgm:pt>
    <dgm:pt modelId="{523341B9-EE4F-4E25-AE77-73C0E2F9C642}">
      <dgm:prSet/>
      <dgm:spPr/>
      <dgm:t>
        <a:bodyPr/>
        <a:lstStyle/>
        <a:p>
          <a:r>
            <a:rPr lang="en-US"/>
            <a:t>Britney seeks replacement of conservator</a:t>
          </a:r>
        </a:p>
      </dgm:t>
    </dgm:pt>
    <dgm:pt modelId="{C9661AF7-B300-4F6A-B969-60A83504EE70}" type="parTrans" cxnId="{A5C42F9B-ED51-475C-BC7F-125EBEDDFA2A}">
      <dgm:prSet/>
      <dgm:spPr/>
      <dgm:t>
        <a:bodyPr/>
        <a:lstStyle/>
        <a:p>
          <a:endParaRPr lang="en-US"/>
        </a:p>
      </dgm:t>
    </dgm:pt>
    <dgm:pt modelId="{1F924D67-C289-4484-945C-DEC2B4CDE1BA}" type="sibTrans" cxnId="{A5C42F9B-ED51-475C-BC7F-125EBEDDFA2A}">
      <dgm:prSet/>
      <dgm:spPr/>
      <dgm:t>
        <a:bodyPr/>
        <a:lstStyle/>
        <a:p>
          <a:endParaRPr lang="en-US"/>
        </a:p>
      </dgm:t>
    </dgm:pt>
    <dgm:pt modelId="{ACC31C78-468E-41CC-9E45-DF120FC07689}">
      <dgm:prSet/>
      <dgm:spPr/>
      <dgm:t>
        <a:bodyPr/>
        <a:lstStyle/>
        <a:p>
          <a:pPr>
            <a:defRPr b="1"/>
          </a:pPr>
          <a:r>
            <a:rPr lang="en-US"/>
            <a:t>April</a:t>
          </a:r>
        </a:p>
      </dgm:t>
    </dgm:pt>
    <dgm:pt modelId="{5820E398-D390-4CE9-A5A3-2113C9996949}" type="parTrans" cxnId="{DB9E35C1-AF83-4F31-B0E6-ECCF91762C74}">
      <dgm:prSet/>
      <dgm:spPr/>
      <dgm:t>
        <a:bodyPr/>
        <a:lstStyle/>
        <a:p>
          <a:endParaRPr lang="en-US"/>
        </a:p>
      </dgm:t>
    </dgm:pt>
    <dgm:pt modelId="{254B9356-8E62-4441-AFC3-5072E3F87EBB}" type="sibTrans" cxnId="{DB9E35C1-AF83-4F31-B0E6-ECCF91762C74}">
      <dgm:prSet/>
      <dgm:spPr/>
      <dgm:t>
        <a:bodyPr/>
        <a:lstStyle/>
        <a:p>
          <a:endParaRPr lang="en-US"/>
        </a:p>
      </dgm:t>
    </dgm:pt>
    <dgm:pt modelId="{15045334-F467-4684-8422-9126570F9B1E}">
      <dgm:prSet/>
      <dgm:spPr/>
      <dgm:t>
        <a:bodyPr/>
        <a:lstStyle/>
        <a:p>
          <a:r>
            <a:rPr lang="en-US"/>
            <a:t>Court records show legal fees for conservator from October 2020 to present were in excess of $890,000.00</a:t>
          </a:r>
        </a:p>
      </dgm:t>
    </dgm:pt>
    <dgm:pt modelId="{4031FBF7-E229-43F7-87A2-C6FE8D2E2853}" type="parTrans" cxnId="{2139B444-D1CA-4D44-BC34-2430D39CE985}">
      <dgm:prSet/>
      <dgm:spPr/>
      <dgm:t>
        <a:bodyPr/>
        <a:lstStyle/>
        <a:p>
          <a:endParaRPr lang="en-US"/>
        </a:p>
      </dgm:t>
    </dgm:pt>
    <dgm:pt modelId="{4EB9899A-F46B-4C5B-AF9E-E1C7D47EAECB}" type="sibTrans" cxnId="{2139B444-D1CA-4D44-BC34-2430D39CE985}">
      <dgm:prSet/>
      <dgm:spPr/>
      <dgm:t>
        <a:bodyPr/>
        <a:lstStyle/>
        <a:p>
          <a:endParaRPr lang="en-US"/>
        </a:p>
      </dgm:t>
    </dgm:pt>
    <dgm:pt modelId="{B29FD021-FCC9-4797-94BB-E2DC69CE9615}" type="pres">
      <dgm:prSet presAssocID="{F993B09F-D2FC-44CB-AB70-96C97F015423}" presName="root" presStyleCnt="0">
        <dgm:presLayoutVars>
          <dgm:chMax/>
          <dgm:chPref/>
          <dgm:animLvl val="lvl"/>
        </dgm:presLayoutVars>
      </dgm:prSet>
      <dgm:spPr/>
    </dgm:pt>
    <dgm:pt modelId="{6EE0DC0E-ED8D-4A5B-AAC6-82A32FE60E66}" type="pres">
      <dgm:prSet presAssocID="{F993B09F-D2FC-44CB-AB70-96C97F015423}" presName="divider" presStyleLbl="fgAcc1" presStyleIdx="0" presStyleCnt="1"/>
      <dgm:spPr/>
    </dgm:pt>
    <dgm:pt modelId="{CDAD4515-DBBC-4C16-A341-D8376EF15C84}" type="pres">
      <dgm:prSet presAssocID="{F993B09F-D2FC-44CB-AB70-96C97F015423}" presName="nodes" presStyleCnt="0">
        <dgm:presLayoutVars>
          <dgm:chMax/>
          <dgm:chPref/>
          <dgm:animLvl val="lvl"/>
        </dgm:presLayoutVars>
      </dgm:prSet>
      <dgm:spPr/>
    </dgm:pt>
    <dgm:pt modelId="{417E0A50-EFC9-4CA6-8F69-BC67A81FF137}" type="pres">
      <dgm:prSet presAssocID="{E2D2DAC8-9AA3-42AC-9B03-E34240BF841F}" presName="composite" presStyleCnt="0"/>
      <dgm:spPr/>
    </dgm:pt>
    <dgm:pt modelId="{E73CF2A8-990B-49CE-A780-E06DE76982BB}" type="pres">
      <dgm:prSet presAssocID="{E2D2DAC8-9AA3-42AC-9B03-E34240BF841F}" presName="L1TextContainer" presStyleLbl="alignNode1" presStyleIdx="0" presStyleCnt="3">
        <dgm:presLayoutVars>
          <dgm:chMax val="1"/>
          <dgm:chPref val="1"/>
          <dgm:bulletEnabled val="1"/>
        </dgm:presLayoutVars>
      </dgm:prSet>
      <dgm:spPr/>
    </dgm:pt>
    <dgm:pt modelId="{0B1C25F2-E174-4B0B-A7E7-E52509CF306F}" type="pres">
      <dgm:prSet presAssocID="{E2D2DAC8-9AA3-42AC-9B03-E34240BF841F}" presName="L2TextContainerWrapper" presStyleCnt="0">
        <dgm:presLayoutVars>
          <dgm:bulletEnabled val="1"/>
        </dgm:presLayoutVars>
      </dgm:prSet>
      <dgm:spPr/>
    </dgm:pt>
    <dgm:pt modelId="{30DD922B-938C-4DA7-B851-D20EFE234572}" type="pres">
      <dgm:prSet presAssocID="{E2D2DAC8-9AA3-42AC-9B03-E34240BF841F}" presName="L2TextContainer" presStyleLbl="bgAccFollowNode1" presStyleIdx="0" presStyleCnt="3"/>
      <dgm:spPr/>
    </dgm:pt>
    <dgm:pt modelId="{53CE32D2-B85A-41A8-BD6A-0F376C58D661}" type="pres">
      <dgm:prSet presAssocID="{E2D2DAC8-9AA3-42AC-9B03-E34240BF841F}" presName="FlexibleEmptyPlaceHolder" presStyleCnt="0"/>
      <dgm:spPr/>
    </dgm:pt>
    <dgm:pt modelId="{68608DD2-8A07-4D97-BB2A-1B920A29047C}" type="pres">
      <dgm:prSet presAssocID="{E2D2DAC8-9AA3-42AC-9B03-E34240BF841F}" presName="ConnectLine" presStyleLbl="sibTrans1D1" presStyleIdx="0" presStyleCnt="3"/>
      <dgm:spPr/>
    </dgm:pt>
    <dgm:pt modelId="{4B391B67-38BD-4A8B-B5EA-3ABB8624471B}" type="pres">
      <dgm:prSet presAssocID="{E2D2DAC8-9AA3-42AC-9B03-E34240BF841F}" presName="ConnectorPoint" presStyleLbl="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097F7DE-8E66-42D5-9CBE-2716BE059727}" type="pres">
      <dgm:prSet presAssocID="{E2D2DAC8-9AA3-42AC-9B03-E34240BF841F}" presName="EmptyPlaceHolder" presStyleCnt="0"/>
      <dgm:spPr/>
    </dgm:pt>
    <dgm:pt modelId="{9F09148C-BD8F-42BC-925D-CE849EFCC7BA}" type="pres">
      <dgm:prSet presAssocID="{EB3A46CE-EC91-4A87-9E0F-3E2BCE432E0A}" presName="spaceBetweenRectangles" presStyleCnt="0"/>
      <dgm:spPr/>
    </dgm:pt>
    <dgm:pt modelId="{83ABE6D8-453A-435D-9ACE-F39138C49BD1}" type="pres">
      <dgm:prSet presAssocID="{7BE18DA1-AA2D-45B2-A631-0B902CDE973B}" presName="composite" presStyleCnt="0"/>
      <dgm:spPr/>
    </dgm:pt>
    <dgm:pt modelId="{7249C8FB-6AE4-4FE1-816D-52DDABD48BBC}" type="pres">
      <dgm:prSet presAssocID="{7BE18DA1-AA2D-45B2-A631-0B902CDE973B}" presName="L1TextContainer" presStyleLbl="alignNode1" presStyleIdx="1" presStyleCnt="3">
        <dgm:presLayoutVars>
          <dgm:chMax val="1"/>
          <dgm:chPref val="1"/>
          <dgm:bulletEnabled val="1"/>
        </dgm:presLayoutVars>
      </dgm:prSet>
      <dgm:spPr/>
    </dgm:pt>
    <dgm:pt modelId="{5876D5EC-2861-4146-8FBA-A47A5ACA7050}" type="pres">
      <dgm:prSet presAssocID="{7BE18DA1-AA2D-45B2-A631-0B902CDE973B}" presName="L2TextContainerWrapper" presStyleCnt="0">
        <dgm:presLayoutVars>
          <dgm:bulletEnabled val="1"/>
        </dgm:presLayoutVars>
      </dgm:prSet>
      <dgm:spPr/>
    </dgm:pt>
    <dgm:pt modelId="{84BD85AC-7DC4-4C74-B301-7DA5C3E2DFFD}" type="pres">
      <dgm:prSet presAssocID="{7BE18DA1-AA2D-45B2-A631-0B902CDE973B}" presName="L2TextContainer" presStyleLbl="bgAccFollowNode1" presStyleIdx="1" presStyleCnt="3"/>
      <dgm:spPr/>
    </dgm:pt>
    <dgm:pt modelId="{79AE0201-D99F-4746-A3F0-08D83807A135}" type="pres">
      <dgm:prSet presAssocID="{7BE18DA1-AA2D-45B2-A631-0B902CDE973B}" presName="FlexibleEmptyPlaceHolder" presStyleCnt="0"/>
      <dgm:spPr/>
    </dgm:pt>
    <dgm:pt modelId="{4B709DDA-D818-4E5A-A3DA-15BA17B92218}" type="pres">
      <dgm:prSet presAssocID="{7BE18DA1-AA2D-45B2-A631-0B902CDE973B}" presName="ConnectLine" presStyleLbl="sibTrans1D1" presStyleIdx="1" presStyleCnt="3"/>
      <dgm:spPr/>
    </dgm:pt>
    <dgm:pt modelId="{7FF99B97-D2A9-4578-ACBF-3CA001503478}" type="pres">
      <dgm:prSet presAssocID="{7BE18DA1-AA2D-45B2-A631-0B902CDE973B}" presName="ConnectorPoint" presStyleLbl="node1" presStyleIdx="1" presStyleCnt="3"/>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933AA02C-AB54-47AA-9A4B-B9CE9705671E}" type="pres">
      <dgm:prSet presAssocID="{7BE18DA1-AA2D-45B2-A631-0B902CDE973B}" presName="EmptyPlaceHolder" presStyleCnt="0"/>
      <dgm:spPr/>
    </dgm:pt>
    <dgm:pt modelId="{B10D4970-3BE0-4A28-9D96-467BC3F87114}" type="pres">
      <dgm:prSet presAssocID="{3761DBAE-6175-4087-A3DA-A7673A131895}" presName="spaceBetweenRectangles" presStyleCnt="0"/>
      <dgm:spPr/>
    </dgm:pt>
    <dgm:pt modelId="{D812187C-1A79-47DE-97A5-4D7277DFEB59}" type="pres">
      <dgm:prSet presAssocID="{ACC31C78-468E-41CC-9E45-DF120FC07689}" presName="composite" presStyleCnt="0"/>
      <dgm:spPr/>
    </dgm:pt>
    <dgm:pt modelId="{3DE7E0D1-4D0C-426D-8745-713DAB94BC71}" type="pres">
      <dgm:prSet presAssocID="{ACC31C78-468E-41CC-9E45-DF120FC07689}" presName="L1TextContainer" presStyleLbl="alignNode1" presStyleIdx="2" presStyleCnt="3">
        <dgm:presLayoutVars>
          <dgm:chMax val="1"/>
          <dgm:chPref val="1"/>
          <dgm:bulletEnabled val="1"/>
        </dgm:presLayoutVars>
      </dgm:prSet>
      <dgm:spPr/>
    </dgm:pt>
    <dgm:pt modelId="{67CCAFB1-BD15-4148-81FC-10D62EA3ACDE}" type="pres">
      <dgm:prSet presAssocID="{ACC31C78-468E-41CC-9E45-DF120FC07689}" presName="L2TextContainerWrapper" presStyleCnt="0">
        <dgm:presLayoutVars>
          <dgm:bulletEnabled val="1"/>
        </dgm:presLayoutVars>
      </dgm:prSet>
      <dgm:spPr/>
    </dgm:pt>
    <dgm:pt modelId="{31341ADE-0244-482E-8B06-18EE8D143378}" type="pres">
      <dgm:prSet presAssocID="{ACC31C78-468E-41CC-9E45-DF120FC07689}" presName="L2TextContainer" presStyleLbl="bgAccFollowNode1" presStyleIdx="2" presStyleCnt="3"/>
      <dgm:spPr/>
    </dgm:pt>
    <dgm:pt modelId="{521240E3-A3FF-493C-805D-E241B39E6FE2}" type="pres">
      <dgm:prSet presAssocID="{ACC31C78-468E-41CC-9E45-DF120FC07689}" presName="FlexibleEmptyPlaceHolder" presStyleCnt="0"/>
      <dgm:spPr/>
    </dgm:pt>
    <dgm:pt modelId="{E13C86E7-E72B-4F7B-AEF5-6449F58489DD}" type="pres">
      <dgm:prSet presAssocID="{ACC31C78-468E-41CC-9E45-DF120FC07689}" presName="ConnectLine" presStyleLbl="sibTrans1D1" presStyleIdx="2" presStyleCnt="3"/>
      <dgm:spPr/>
    </dgm:pt>
    <dgm:pt modelId="{08EDB1A9-CBA5-432F-A2F9-0F4E24F467FF}" type="pres">
      <dgm:prSet presAssocID="{ACC31C78-468E-41CC-9E45-DF120FC07689}" presName="ConnectorPoint" presStyleLbl="node1" presStyleIdx="2" presStyleCnt="3"/>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5FB86871-E95E-4372-849B-0D069DCC74ED}" type="pres">
      <dgm:prSet presAssocID="{ACC31C78-468E-41CC-9E45-DF120FC07689}" presName="EmptyPlaceHolder" presStyleCnt="0"/>
      <dgm:spPr/>
    </dgm:pt>
  </dgm:ptLst>
  <dgm:cxnLst>
    <dgm:cxn modelId="{847BA31F-6996-4025-83B2-F4B9DD7E8E2A}" type="presOf" srcId="{523341B9-EE4F-4E25-AE77-73C0E2F9C642}" destId="{84BD85AC-7DC4-4C74-B301-7DA5C3E2DFFD}" srcOrd="0" destOrd="1" presId="urn:microsoft.com/office/officeart/2017/3/layout/HorizontalLabelsTimeline"/>
    <dgm:cxn modelId="{7F567521-8A9D-4B77-A133-6456E6341032}" srcId="{F993B09F-D2FC-44CB-AB70-96C97F015423}" destId="{7BE18DA1-AA2D-45B2-A631-0B902CDE973B}" srcOrd="1" destOrd="0" parTransId="{9362677C-8C3A-4E72-846F-D914E3C01F09}" sibTransId="{3761DBAE-6175-4087-A3DA-A7673A131895}"/>
    <dgm:cxn modelId="{AD826030-EFAD-4BF2-96D4-9B58730056A7}" srcId="{E2D2DAC8-9AA3-42AC-9B03-E34240BF841F}" destId="{FFB605F8-6ABE-46E5-9E85-0799682EB36A}" srcOrd="0" destOrd="0" parTransId="{305ED27E-68E2-401F-956C-C2589E358673}" sibTransId="{BEEB56BD-235E-43D7-B785-B24300D92003}"/>
    <dgm:cxn modelId="{02F6903B-E48F-42D9-90CE-B57EC964A7F9}" type="presOf" srcId="{15045334-F467-4684-8422-9126570F9B1E}" destId="{31341ADE-0244-482E-8B06-18EE8D143378}" srcOrd="0" destOrd="0" presId="urn:microsoft.com/office/officeart/2017/3/layout/HorizontalLabelsTimeline"/>
    <dgm:cxn modelId="{5E70273C-FC17-443C-B167-C136A8740257}" type="presOf" srcId="{7BE18DA1-AA2D-45B2-A631-0B902CDE973B}" destId="{7249C8FB-6AE4-4FE1-816D-52DDABD48BBC}" srcOrd="0" destOrd="0" presId="urn:microsoft.com/office/officeart/2017/3/layout/HorizontalLabelsTimeline"/>
    <dgm:cxn modelId="{2139B444-D1CA-4D44-BC34-2430D39CE985}" srcId="{ACC31C78-468E-41CC-9E45-DF120FC07689}" destId="{15045334-F467-4684-8422-9126570F9B1E}" srcOrd="0" destOrd="0" parTransId="{4031FBF7-E229-43F7-87A2-C6FE8D2E2853}" sibTransId="{4EB9899A-F46B-4C5B-AF9E-E1C7D47EAECB}"/>
    <dgm:cxn modelId="{0E770B4C-451F-4D7F-8DE8-61FD9D5B0A5E}" type="presOf" srcId="{F993B09F-D2FC-44CB-AB70-96C97F015423}" destId="{B29FD021-FCC9-4797-94BB-E2DC69CE9615}" srcOrd="0" destOrd="0" presId="urn:microsoft.com/office/officeart/2017/3/layout/HorizontalLabelsTimeline"/>
    <dgm:cxn modelId="{4C61976F-2565-4657-9784-246840D1BDFC}" srcId="{7BE18DA1-AA2D-45B2-A631-0B902CDE973B}" destId="{4E6C7E3D-EE2F-45D3-92C3-885A10BD24C7}" srcOrd="0" destOrd="0" parTransId="{2B09E5D2-874A-4507-BF22-FE3F66031FC3}" sibTransId="{06405730-FF59-49AF-83C6-9633CC10E3EF}"/>
    <dgm:cxn modelId="{29FDC879-C203-4DA7-A0F8-C36770E30B24}" type="presOf" srcId="{E2D2DAC8-9AA3-42AC-9B03-E34240BF841F}" destId="{E73CF2A8-990B-49CE-A780-E06DE76982BB}" srcOrd="0" destOrd="0" presId="urn:microsoft.com/office/officeart/2017/3/layout/HorizontalLabelsTimeline"/>
    <dgm:cxn modelId="{C2D0F583-D082-4667-93EF-781F443794D7}" type="presOf" srcId="{4E6C7E3D-EE2F-45D3-92C3-885A10BD24C7}" destId="{84BD85AC-7DC4-4C74-B301-7DA5C3E2DFFD}" srcOrd="0" destOrd="0" presId="urn:microsoft.com/office/officeart/2017/3/layout/HorizontalLabelsTimeline"/>
    <dgm:cxn modelId="{B09C989A-3080-4A94-91F0-C7B797AF8A78}" type="presOf" srcId="{FFB605F8-6ABE-46E5-9E85-0799682EB36A}" destId="{30DD922B-938C-4DA7-B851-D20EFE234572}" srcOrd="0" destOrd="0" presId="urn:microsoft.com/office/officeart/2017/3/layout/HorizontalLabelsTimeline"/>
    <dgm:cxn modelId="{A5C42F9B-ED51-475C-BC7F-125EBEDDFA2A}" srcId="{4E6C7E3D-EE2F-45D3-92C3-885A10BD24C7}" destId="{523341B9-EE4F-4E25-AE77-73C0E2F9C642}" srcOrd="0" destOrd="0" parTransId="{C9661AF7-B300-4F6A-B969-60A83504EE70}" sibTransId="{1F924D67-C289-4484-945C-DEC2B4CDE1BA}"/>
    <dgm:cxn modelId="{DB9E35C1-AF83-4F31-B0E6-ECCF91762C74}" srcId="{F993B09F-D2FC-44CB-AB70-96C97F015423}" destId="{ACC31C78-468E-41CC-9E45-DF120FC07689}" srcOrd="2" destOrd="0" parTransId="{5820E398-D390-4CE9-A5A3-2113C9996949}" sibTransId="{254B9356-8E62-4441-AFC3-5072E3F87EBB}"/>
    <dgm:cxn modelId="{ED6CF1C9-8D7C-49BB-B112-6BFEDD78A30F}" srcId="{F993B09F-D2FC-44CB-AB70-96C97F015423}" destId="{E2D2DAC8-9AA3-42AC-9B03-E34240BF841F}" srcOrd="0" destOrd="0" parTransId="{2051D918-F84B-4F0D-B4B7-39593BA8CD6E}" sibTransId="{EB3A46CE-EC91-4A87-9E0F-3E2BCE432E0A}"/>
    <dgm:cxn modelId="{1346D2F4-54BF-41D9-97BC-8213821DC96F}" type="presOf" srcId="{ACC31C78-468E-41CC-9E45-DF120FC07689}" destId="{3DE7E0D1-4D0C-426D-8745-713DAB94BC71}" srcOrd="0" destOrd="0" presId="urn:microsoft.com/office/officeart/2017/3/layout/HorizontalLabelsTimeline"/>
    <dgm:cxn modelId="{05692447-D4A1-4065-9F5E-210116D09A9C}" type="presParOf" srcId="{B29FD021-FCC9-4797-94BB-E2DC69CE9615}" destId="{6EE0DC0E-ED8D-4A5B-AAC6-82A32FE60E66}" srcOrd="0" destOrd="0" presId="urn:microsoft.com/office/officeart/2017/3/layout/HorizontalLabelsTimeline"/>
    <dgm:cxn modelId="{AA1B1435-664F-4D6C-BD82-3344924ECE4F}" type="presParOf" srcId="{B29FD021-FCC9-4797-94BB-E2DC69CE9615}" destId="{CDAD4515-DBBC-4C16-A341-D8376EF15C84}" srcOrd="1" destOrd="0" presId="urn:microsoft.com/office/officeart/2017/3/layout/HorizontalLabelsTimeline"/>
    <dgm:cxn modelId="{42A48741-D882-4975-A90B-DB143990B89C}" type="presParOf" srcId="{CDAD4515-DBBC-4C16-A341-D8376EF15C84}" destId="{417E0A50-EFC9-4CA6-8F69-BC67A81FF137}" srcOrd="0" destOrd="0" presId="urn:microsoft.com/office/officeart/2017/3/layout/HorizontalLabelsTimeline"/>
    <dgm:cxn modelId="{E3F37E3C-2F5E-4CFC-8DE9-A8AF71319C4D}" type="presParOf" srcId="{417E0A50-EFC9-4CA6-8F69-BC67A81FF137}" destId="{E73CF2A8-990B-49CE-A780-E06DE76982BB}" srcOrd="0" destOrd="0" presId="urn:microsoft.com/office/officeart/2017/3/layout/HorizontalLabelsTimeline"/>
    <dgm:cxn modelId="{0D58C07B-C009-4449-8DE9-6BAC5ECCAF86}" type="presParOf" srcId="{417E0A50-EFC9-4CA6-8F69-BC67A81FF137}" destId="{0B1C25F2-E174-4B0B-A7E7-E52509CF306F}" srcOrd="1" destOrd="0" presId="urn:microsoft.com/office/officeart/2017/3/layout/HorizontalLabelsTimeline"/>
    <dgm:cxn modelId="{E70D1D1F-649F-40E9-833B-B4F2403A4F8C}" type="presParOf" srcId="{0B1C25F2-E174-4B0B-A7E7-E52509CF306F}" destId="{30DD922B-938C-4DA7-B851-D20EFE234572}" srcOrd="0" destOrd="0" presId="urn:microsoft.com/office/officeart/2017/3/layout/HorizontalLabelsTimeline"/>
    <dgm:cxn modelId="{F0C58C43-9E05-4E97-8897-B1B51A315BC0}" type="presParOf" srcId="{0B1C25F2-E174-4B0B-A7E7-E52509CF306F}" destId="{53CE32D2-B85A-41A8-BD6A-0F376C58D661}" srcOrd="1" destOrd="0" presId="urn:microsoft.com/office/officeart/2017/3/layout/HorizontalLabelsTimeline"/>
    <dgm:cxn modelId="{6E9EA452-F5FD-4FA5-8FE8-AF454AB078B0}" type="presParOf" srcId="{417E0A50-EFC9-4CA6-8F69-BC67A81FF137}" destId="{68608DD2-8A07-4D97-BB2A-1B920A29047C}" srcOrd="2" destOrd="0" presId="urn:microsoft.com/office/officeart/2017/3/layout/HorizontalLabelsTimeline"/>
    <dgm:cxn modelId="{DF1BA68D-F543-4A77-B967-803D0C46FDCF}" type="presParOf" srcId="{417E0A50-EFC9-4CA6-8F69-BC67A81FF137}" destId="{4B391B67-38BD-4A8B-B5EA-3ABB8624471B}" srcOrd="3" destOrd="0" presId="urn:microsoft.com/office/officeart/2017/3/layout/HorizontalLabelsTimeline"/>
    <dgm:cxn modelId="{388839F9-D7D8-4D87-A639-E1FC21E443F5}" type="presParOf" srcId="{417E0A50-EFC9-4CA6-8F69-BC67A81FF137}" destId="{1097F7DE-8E66-42D5-9CBE-2716BE059727}" srcOrd="4" destOrd="0" presId="urn:microsoft.com/office/officeart/2017/3/layout/HorizontalLabelsTimeline"/>
    <dgm:cxn modelId="{44B78BBE-A277-408A-8706-EFED0A2BAA16}" type="presParOf" srcId="{CDAD4515-DBBC-4C16-A341-D8376EF15C84}" destId="{9F09148C-BD8F-42BC-925D-CE849EFCC7BA}" srcOrd="1" destOrd="0" presId="urn:microsoft.com/office/officeart/2017/3/layout/HorizontalLabelsTimeline"/>
    <dgm:cxn modelId="{1C85B26D-4868-4F37-9C4E-815B6FC3E1E6}" type="presParOf" srcId="{CDAD4515-DBBC-4C16-A341-D8376EF15C84}" destId="{83ABE6D8-453A-435D-9ACE-F39138C49BD1}" srcOrd="2" destOrd="0" presId="urn:microsoft.com/office/officeart/2017/3/layout/HorizontalLabelsTimeline"/>
    <dgm:cxn modelId="{8F665783-E192-4CC0-97E6-B2FC05543738}" type="presParOf" srcId="{83ABE6D8-453A-435D-9ACE-F39138C49BD1}" destId="{7249C8FB-6AE4-4FE1-816D-52DDABD48BBC}" srcOrd="0" destOrd="0" presId="urn:microsoft.com/office/officeart/2017/3/layout/HorizontalLabelsTimeline"/>
    <dgm:cxn modelId="{92106166-5F55-4BF9-9B40-969E1559AD73}" type="presParOf" srcId="{83ABE6D8-453A-435D-9ACE-F39138C49BD1}" destId="{5876D5EC-2861-4146-8FBA-A47A5ACA7050}" srcOrd="1" destOrd="0" presId="urn:microsoft.com/office/officeart/2017/3/layout/HorizontalLabelsTimeline"/>
    <dgm:cxn modelId="{24E77F66-CB29-427E-8599-4B4AFBE5E820}" type="presParOf" srcId="{5876D5EC-2861-4146-8FBA-A47A5ACA7050}" destId="{84BD85AC-7DC4-4C74-B301-7DA5C3E2DFFD}" srcOrd="0" destOrd="0" presId="urn:microsoft.com/office/officeart/2017/3/layout/HorizontalLabelsTimeline"/>
    <dgm:cxn modelId="{ECF35738-1150-455E-B8C4-DD989BAF75B9}" type="presParOf" srcId="{5876D5EC-2861-4146-8FBA-A47A5ACA7050}" destId="{79AE0201-D99F-4746-A3F0-08D83807A135}" srcOrd="1" destOrd="0" presId="urn:microsoft.com/office/officeart/2017/3/layout/HorizontalLabelsTimeline"/>
    <dgm:cxn modelId="{28D09829-80B7-4CFD-B6F1-596741ABB1E0}" type="presParOf" srcId="{83ABE6D8-453A-435D-9ACE-F39138C49BD1}" destId="{4B709DDA-D818-4E5A-A3DA-15BA17B92218}" srcOrd="2" destOrd="0" presId="urn:microsoft.com/office/officeart/2017/3/layout/HorizontalLabelsTimeline"/>
    <dgm:cxn modelId="{8DB2AA89-70D6-42D3-B8E1-B5BA650AF87A}" type="presParOf" srcId="{83ABE6D8-453A-435D-9ACE-F39138C49BD1}" destId="{7FF99B97-D2A9-4578-ACBF-3CA001503478}" srcOrd="3" destOrd="0" presId="urn:microsoft.com/office/officeart/2017/3/layout/HorizontalLabelsTimeline"/>
    <dgm:cxn modelId="{647C8281-E5C2-4F45-B87C-EC23540B763A}" type="presParOf" srcId="{83ABE6D8-453A-435D-9ACE-F39138C49BD1}" destId="{933AA02C-AB54-47AA-9A4B-B9CE9705671E}" srcOrd="4" destOrd="0" presId="urn:microsoft.com/office/officeart/2017/3/layout/HorizontalLabelsTimeline"/>
    <dgm:cxn modelId="{12C56475-D78D-4894-AADC-F1624DAE57FE}" type="presParOf" srcId="{CDAD4515-DBBC-4C16-A341-D8376EF15C84}" destId="{B10D4970-3BE0-4A28-9D96-467BC3F87114}" srcOrd="3" destOrd="0" presId="urn:microsoft.com/office/officeart/2017/3/layout/HorizontalLabelsTimeline"/>
    <dgm:cxn modelId="{F39AD057-2E16-42F0-B1D9-2B07FBAC8E96}" type="presParOf" srcId="{CDAD4515-DBBC-4C16-A341-D8376EF15C84}" destId="{D812187C-1A79-47DE-97A5-4D7277DFEB59}" srcOrd="4" destOrd="0" presId="urn:microsoft.com/office/officeart/2017/3/layout/HorizontalLabelsTimeline"/>
    <dgm:cxn modelId="{1CDE4483-E959-4D43-B16E-8F521B502462}" type="presParOf" srcId="{D812187C-1A79-47DE-97A5-4D7277DFEB59}" destId="{3DE7E0D1-4D0C-426D-8745-713DAB94BC71}" srcOrd="0" destOrd="0" presId="urn:microsoft.com/office/officeart/2017/3/layout/HorizontalLabelsTimeline"/>
    <dgm:cxn modelId="{C367BEC7-3235-4BF1-BBA1-B80E69B726A5}" type="presParOf" srcId="{D812187C-1A79-47DE-97A5-4D7277DFEB59}" destId="{67CCAFB1-BD15-4148-81FC-10D62EA3ACDE}" srcOrd="1" destOrd="0" presId="urn:microsoft.com/office/officeart/2017/3/layout/HorizontalLabelsTimeline"/>
    <dgm:cxn modelId="{B450D31A-EC19-42DA-8A27-8AE7F616576B}" type="presParOf" srcId="{67CCAFB1-BD15-4148-81FC-10D62EA3ACDE}" destId="{31341ADE-0244-482E-8B06-18EE8D143378}" srcOrd="0" destOrd="0" presId="urn:microsoft.com/office/officeart/2017/3/layout/HorizontalLabelsTimeline"/>
    <dgm:cxn modelId="{9F498B32-701F-4C16-ACD0-472E4933016E}" type="presParOf" srcId="{67CCAFB1-BD15-4148-81FC-10D62EA3ACDE}" destId="{521240E3-A3FF-493C-805D-E241B39E6FE2}" srcOrd="1" destOrd="0" presId="urn:microsoft.com/office/officeart/2017/3/layout/HorizontalLabelsTimeline"/>
    <dgm:cxn modelId="{6DE2819C-77E1-4DD8-A8E4-5B341B09F27B}" type="presParOf" srcId="{D812187C-1A79-47DE-97A5-4D7277DFEB59}" destId="{E13C86E7-E72B-4F7B-AEF5-6449F58489DD}" srcOrd="2" destOrd="0" presId="urn:microsoft.com/office/officeart/2017/3/layout/HorizontalLabelsTimeline"/>
    <dgm:cxn modelId="{EF084B9E-A7E1-4535-81D5-2F0ABE257B28}" type="presParOf" srcId="{D812187C-1A79-47DE-97A5-4D7277DFEB59}" destId="{08EDB1A9-CBA5-432F-A2F9-0F4E24F467FF}" srcOrd="3" destOrd="0" presId="urn:microsoft.com/office/officeart/2017/3/layout/HorizontalLabelsTimeline"/>
    <dgm:cxn modelId="{7A2829AC-377B-4C97-A67D-253DB7A3950C}" type="presParOf" srcId="{D812187C-1A79-47DE-97A5-4D7277DFEB59}" destId="{5FB86871-E95E-4372-849B-0D069DCC74ED}"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76F72B-53F6-4106-A6D8-BC3287C5264B}" type="doc">
      <dgm:prSet loTypeId="urn:microsoft.com/office/officeart/2005/8/layout/hierarchy1" loCatId="hierarchy" qsTypeId="urn:microsoft.com/office/officeart/2005/8/quickstyle/simple5" qsCatId="simple" csTypeId="urn:microsoft.com/office/officeart/2005/8/colors/accent3_2" csCatId="accent3"/>
      <dgm:spPr/>
      <dgm:t>
        <a:bodyPr/>
        <a:lstStyle/>
        <a:p>
          <a:endParaRPr lang="en-US"/>
        </a:p>
      </dgm:t>
    </dgm:pt>
    <dgm:pt modelId="{0E41C833-2954-4BFC-915F-96BDE551DB14}">
      <dgm:prSet/>
      <dgm:spPr/>
      <dgm:t>
        <a:bodyPr/>
        <a:lstStyle/>
        <a:p>
          <a:r>
            <a:rPr lang="en-US"/>
            <a:t>Britney finally granted opportunity to chose her own counsel</a:t>
          </a:r>
        </a:p>
      </dgm:t>
    </dgm:pt>
    <dgm:pt modelId="{4F23C5A7-C0B7-4D48-8C4B-DBE4ABCE2359}" type="parTrans" cxnId="{80F8AACF-7F4E-4A18-8534-6CC0C5824C5F}">
      <dgm:prSet/>
      <dgm:spPr/>
      <dgm:t>
        <a:bodyPr/>
        <a:lstStyle/>
        <a:p>
          <a:endParaRPr lang="en-US"/>
        </a:p>
      </dgm:t>
    </dgm:pt>
    <dgm:pt modelId="{31583155-0EA9-4A91-9546-8C3ACEFEB06C}" type="sibTrans" cxnId="{80F8AACF-7F4E-4A18-8534-6CC0C5824C5F}">
      <dgm:prSet/>
      <dgm:spPr/>
      <dgm:t>
        <a:bodyPr/>
        <a:lstStyle/>
        <a:p>
          <a:endParaRPr lang="en-US"/>
        </a:p>
      </dgm:t>
    </dgm:pt>
    <dgm:pt modelId="{22940F3C-1521-424C-9C8E-1949B2171C26}">
      <dgm:prSet/>
      <dgm:spPr/>
      <dgm:t>
        <a:bodyPr/>
        <a:lstStyle/>
        <a:p>
          <a:r>
            <a:rPr lang="en-US"/>
            <a:t>His first actions were to petition to remove Jamie Spears as conservator and replace him with a forensic accountant</a:t>
          </a:r>
        </a:p>
      </dgm:t>
    </dgm:pt>
    <dgm:pt modelId="{849475E6-DBA6-4306-B990-C52F1829C0FB}" type="parTrans" cxnId="{74E145A1-705A-4AB5-BE15-BA582E4D4876}">
      <dgm:prSet/>
      <dgm:spPr/>
      <dgm:t>
        <a:bodyPr/>
        <a:lstStyle/>
        <a:p>
          <a:endParaRPr lang="en-US"/>
        </a:p>
      </dgm:t>
    </dgm:pt>
    <dgm:pt modelId="{25469C03-351B-4298-824B-8050C7E882D3}" type="sibTrans" cxnId="{74E145A1-705A-4AB5-BE15-BA582E4D4876}">
      <dgm:prSet/>
      <dgm:spPr/>
      <dgm:t>
        <a:bodyPr/>
        <a:lstStyle/>
        <a:p>
          <a:endParaRPr lang="en-US"/>
        </a:p>
      </dgm:t>
    </dgm:pt>
    <dgm:pt modelId="{CE3AAB0F-DBEC-43C2-B376-64B92EF213EB}">
      <dgm:prSet/>
      <dgm:spPr/>
      <dgm:t>
        <a:bodyPr/>
        <a:lstStyle/>
        <a:p>
          <a:r>
            <a:rPr lang="en-US"/>
            <a:t>July, Britney’s medical team supports removal of Jamie Spears as conservator </a:t>
          </a:r>
        </a:p>
      </dgm:t>
    </dgm:pt>
    <dgm:pt modelId="{0508CCC2-64DC-4A13-A518-2739173E69C6}" type="parTrans" cxnId="{DF362D97-7642-4AEF-BDE9-908B6F757E23}">
      <dgm:prSet/>
      <dgm:spPr/>
      <dgm:t>
        <a:bodyPr/>
        <a:lstStyle/>
        <a:p>
          <a:endParaRPr lang="en-US"/>
        </a:p>
      </dgm:t>
    </dgm:pt>
    <dgm:pt modelId="{A9261089-30CC-43F5-B56F-645F1E1EE0B3}" type="sibTrans" cxnId="{DF362D97-7642-4AEF-BDE9-908B6F757E23}">
      <dgm:prSet/>
      <dgm:spPr/>
      <dgm:t>
        <a:bodyPr/>
        <a:lstStyle/>
        <a:p>
          <a:endParaRPr lang="en-US"/>
        </a:p>
      </dgm:t>
    </dgm:pt>
    <dgm:pt modelId="{B1D52BC5-C75A-48E4-ABBB-7F95BB0BE3A9}" type="pres">
      <dgm:prSet presAssocID="{2D76F72B-53F6-4106-A6D8-BC3287C5264B}" presName="hierChild1" presStyleCnt="0">
        <dgm:presLayoutVars>
          <dgm:chPref val="1"/>
          <dgm:dir/>
          <dgm:animOne val="branch"/>
          <dgm:animLvl val="lvl"/>
          <dgm:resizeHandles/>
        </dgm:presLayoutVars>
      </dgm:prSet>
      <dgm:spPr/>
    </dgm:pt>
    <dgm:pt modelId="{B3E46512-7071-47B8-A7FF-1DCF9C7BDC60}" type="pres">
      <dgm:prSet presAssocID="{0E41C833-2954-4BFC-915F-96BDE551DB14}" presName="hierRoot1" presStyleCnt="0"/>
      <dgm:spPr/>
    </dgm:pt>
    <dgm:pt modelId="{DCF2478F-D98F-4FA8-AA63-684603245FF7}" type="pres">
      <dgm:prSet presAssocID="{0E41C833-2954-4BFC-915F-96BDE551DB14}" presName="composite" presStyleCnt="0"/>
      <dgm:spPr/>
    </dgm:pt>
    <dgm:pt modelId="{B263B295-0048-4BD0-BA06-A50204912ED1}" type="pres">
      <dgm:prSet presAssocID="{0E41C833-2954-4BFC-915F-96BDE551DB14}" presName="background" presStyleLbl="node0" presStyleIdx="0" presStyleCnt="3"/>
      <dgm:spPr/>
    </dgm:pt>
    <dgm:pt modelId="{4EDCD49F-3B84-4512-9DBC-FA9B102DEAB0}" type="pres">
      <dgm:prSet presAssocID="{0E41C833-2954-4BFC-915F-96BDE551DB14}" presName="text" presStyleLbl="fgAcc0" presStyleIdx="0" presStyleCnt="3">
        <dgm:presLayoutVars>
          <dgm:chPref val="3"/>
        </dgm:presLayoutVars>
      </dgm:prSet>
      <dgm:spPr/>
    </dgm:pt>
    <dgm:pt modelId="{D2A53D9E-E36F-455A-BF68-DE042139CE33}" type="pres">
      <dgm:prSet presAssocID="{0E41C833-2954-4BFC-915F-96BDE551DB14}" presName="hierChild2" presStyleCnt="0"/>
      <dgm:spPr/>
    </dgm:pt>
    <dgm:pt modelId="{92DF0AA6-EBF8-4F7D-B2A2-AB8B405E3E87}" type="pres">
      <dgm:prSet presAssocID="{22940F3C-1521-424C-9C8E-1949B2171C26}" presName="hierRoot1" presStyleCnt="0"/>
      <dgm:spPr/>
    </dgm:pt>
    <dgm:pt modelId="{44597493-B6A2-4945-8C51-BA3C5B910CD9}" type="pres">
      <dgm:prSet presAssocID="{22940F3C-1521-424C-9C8E-1949B2171C26}" presName="composite" presStyleCnt="0"/>
      <dgm:spPr/>
    </dgm:pt>
    <dgm:pt modelId="{14FB41EC-4957-4E50-A920-840FEDF18CFF}" type="pres">
      <dgm:prSet presAssocID="{22940F3C-1521-424C-9C8E-1949B2171C26}" presName="background" presStyleLbl="node0" presStyleIdx="1" presStyleCnt="3"/>
      <dgm:spPr/>
    </dgm:pt>
    <dgm:pt modelId="{9E735DEB-56A5-4F51-9BE6-08FB0711C93A}" type="pres">
      <dgm:prSet presAssocID="{22940F3C-1521-424C-9C8E-1949B2171C26}" presName="text" presStyleLbl="fgAcc0" presStyleIdx="1" presStyleCnt="3">
        <dgm:presLayoutVars>
          <dgm:chPref val="3"/>
        </dgm:presLayoutVars>
      </dgm:prSet>
      <dgm:spPr/>
    </dgm:pt>
    <dgm:pt modelId="{0E53E747-5EA6-47A4-B717-87ADA0C28692}" type="pres">
      <dgm:prSet presAssocID="{22940F3C-1521-424C-9C8E-1949B2171C26}" presName="hierChild2" presStyleCnt="0"/>
      <dgm:spPr/>
    </dgm:pt>
    <dgm:pt modelId="{3DCD535D-D055-403E-AB86-9C66BDC879FE}" type="pres">
      <dgm:prSet presAssocID="{CE3AAB0F-DBEC-43C2-B376-64B92EF213EB}" presName="hierRoot1" presStyleCnt="0"/>
      <dgm:spPr/>
    </dgm:pt>
    <dgm:pt modelId="{C5FDFB17-7D3B-440B-AA3F-3FD033CFD408}" type="pres">
      <dgm:prSet presAssocID="{CE3AAB0F-DBEC-43C2-B376-64B92EF213EB}" presName="composite" presStyleCnt="0"/>
      <dgm:spPr/>
    </dgm:pt>
    <dgm:pt modelId="{796B5C17-8D7D-4385-8B92-94B980F0350F}" type="pres">
      <dgm:prSet presAssocID="{CE3AAB0F-DBEC-43C2-B376-64B92EF213EB}" presName="background" presStyleLbl="node0" presStyleIdx="2" presStyleCnt="3"/>
      <dgm:spPr/>
    </dgm:pt>
    <dgm:pt modelId="{21434C43-1305-4D75-AFAC-C42C6FE072F0}" type="pres">
      <dgm:prSet presAssocID="{CE3AAB0F-DBEC-43C2-B376-64B92EF213EB}" presName="text" presStyleLbl="fgAcc0" presStyleIdx="2" presStyleCnt="3">
        <dgm:presLayoutVars>
          <dgm:chPref val="3"/>
        </dgm:presLayoutVars>
      </dgm:prSet>
      <dgm:spPr/>
    </dgm:pt>
    <dgm:pt modelId="{F7E6F58B-C3ED-411C-B372-D800BD6DC1B3}" type="pres">
      <dgm:prSet presAssocID="{CE3AAB0F-DBEC-43C2-B376-64B92EF213EB}" presName="hierChild2" presStyleCnt="0"/>
      <dgm:spPr/>
    </dgm:pt>
  </dgm:ptLst>
  <dgm:cxnLst>
    <dgm:cxn modelId="{1F028446-3DC6-4BCA-95C3-1C8E5559BD27}" type="presOf" srcId="{22940F3C-1521-424C-9C8E-1949B2171C26}" destId="{9E735DEB-56A5-4F51-9BE6-08FB0711C93A}" srcOrd="0" destOrd="0" presId="urn:microsoft.com/office/officeart/2005/8/layout/hierarchy1"/>
    <dgm:cxn modelId="{04EAF677-C99C-43DF-87F6-AFACF3CA4AE3}" type="presOf" srcId="{2D76F72B-53F6-4106-A6D8-BC3287C5264B}" destId="{B1D52BC5-C75A-48E4-ABBB-7F95BB0BE3A9}" srcOrd="0" destOrd="0" presId="urn:microsoft.com/office/officeart/2005/8/layout/hierarchy1"/>
    <dgm:cxn modelId="{97B6D586-244B-46F2-8C0C-14DA91557D93}" type="presOf" srcId="{CE3AAB0F-DBEC-43C2-B376-64B92EF213EB}" destId="{21434C43-1305-4D75-AFAC-C42C6FE072F0}" srcOrd="0" destOrd="0" presId="urn:microsoft.com/office/officeart/2005/8/layout/hierarchy1"/>
    <dgm:cxn modelId="{DF362D97-7642-4AEF-BDE9-908B6F757E23}" srcId="{2D76F72B-53F6-4106-A6D8-BC3287C5264B}" destId="{CE3AAB0F-DBEC-43C2-B376-64B92EF213EB}" srcOrd="2" destOrd="0" parTransId="{0508CCC2-64DC-4A13-A518-2739173E69C6}" sibTransId="{A9261089-30CC-43F5-B56F-645F1E1EE0B3}"/>
    <dgm:cxn modelId="{74E145A1-705A-4AB5-BE15-BA582E4D4876}" srcId="{2D76F72B-53F6-4106-A6D8-BC3287C5264B}" destId="{22940F3C-1521-424C-9C8E-1949B2171C26}" srcOrd="1" destOrd="0" parTransId="{849475E6-DBA6-4306-B990-C52F1829C0FB}" sibTransId="{25469C03-351B-4298-824B-8050C7E882D3}"/>
    <dgm:cxn modelId="{80F8AACF-7F4E-4A18-8534-6CC0C5824C5F}" srcId="{2D76F72B-53F6-4106-A6D8-BC3287C5264B}" destId="{0E41C833-2954-4BFC-915F-96BDE551DB14}" srcOrd="0" destOrd="0" parTransId="{4F23C5A7-C0B7-4D48-8C4B-DBE4ABCE2359}" sibTransId="{31583155-0EA9-4A91-9546-8C3ACEFEB06C}"/>
    <dgm:cxn modelId="{842057D1-AC7B-404C-AFB6-68D0E88F352E}" type="presOf" srcId="{0E41C833-2954-4BFC-915F-96BDE551DB14}" destId="{4EDCD49F-3B84-4512-9DBC-FA9B102DEAB0}" srcOrd="0" destOrd="0" presId="urn:microsoft.com/office/officeart/2005/8/layout/hierarchy1"/>
    <dgm:cxn modelId="{18EE077B-4108-4252-8F9C-646A74AC014B}" type="presParOf" srcId="{B1D52BC5-C75A-48E4-ABBB-7F95BB0BE3A9}" destId="{B3E46512-7071-47B8-A7FF-1DCF9C7BDC60}" srcOrd="0" destOrd="0" presId="urn:microsoft.com/office/officeart/2005/8/layout/hierarchy1"/>
    <dgm:cxn modelId="{1B0EB34B-D9E2-4EE5-A3CD-5E2D6B14C715}" type="presParOf" srcId="{B3E46512-7071-47B8-A7FF-1DCF9C7BDC60}" destId="{DCF2478F-D98F-4FA8-AA63-684603245FF7}" srcOrd="0" destOrd="0" presId="urn:microsoft.com/office/officeart/2005/8/layout/hierarchy1"/>
    <dgm:cxn modelId="{C43CAED0-BD9F-424C-A64B-3B0BD5B9DB1F}" type="presParOf" srcId="{DCF2478F-D98F-4FA8-AA63-684603245FF7}" destId="{B263B295-0048-4BD0-BA06-A50204912ED1}" srcOrd="0" destOrd="0" presId="urn:microsoft.com/office/officeart/2005/8/layout/hierarchy1"/>
    <dgm:cxn modelId="{EB09C4C3-CA98-4CB3-B8DC-38698704F453}" type="presParOf" srcId="{DCF2478F-D98F-4FA8-AA63-684603245FF7}" destId="{4EDCD49F-3B84-4512-9DBC-FA9B102DEAB0}" srcOrd="1" destOrd="0" presId="urn:microsoft.com/office/officeart/2005/8/layout/hierarchy1"/>
    <dgm:cxn modelId="{FB15C954-5FEA-425B-B5AE-ED063C830A8C}" type="presParOf" srcId="{B3E46512-7071-47B8-A7FF-1DCF9C7BDC60}" destId="{D2A53D9E-E36F-455A-BF68-DE042139CE33}" srcOrd="1" destOrd="0" presId="urn:microsoft.com/office/officeart/2005/8/layout/hierarchy1"/>
    <dgm:cxn modelId="{0F4C0CDE-2697-4352-8185-69032DC5B11E}" type="presParOf" srcId="{B1D52BC5-C75A-48E4-ABBB-7F95BB0BE3A9}" destId="{92DF0AA6-EBF8-4F7D-B2A2-AB8B405E3E87}" srcOrd="1" destOrd="0" presId="urn:microsoft.com/office/officeart/2005/8/layout/hierarchy1"/>
    <dgm:cxn modelId="{8749B32E-4821-42A3-A015-6E3B99EF50A0}" type="presParOf" srcId="{92DF0AA6-EBF8-4F7D-B2A2-AB8B405E3E87}" destId="{44597493-B6A2-4945-8C51-BA3C5B910CD9}" srcOrd="0" destOrd="0" presId="urn:microsoft.com/office/officeart/2005/8/layout/hierarchy1"/>
    <dgm:cxn modelId="{8C31BAF0-0B25-475E-B6F0-DB8D32678A43}" type="presParOf" srcId="{44597493-B6A2-4945-8C51-BA3C5B910CD9}" destId="{14FB41EC-4957-4E50-A920-840FEDF18CFF}" srcOrd="0" destOrd="0" presId="urn:microsoft.com/office/officeart/2005/8/layout/hierarchy1"/>
    <dgm:cxn modelId="{52ED3DB4-4349-45B4-B204-8E847E673437}" type="presParOf" srcId="{44597493-B6A2-4945-8C51-BA3C5B910CD9}" destId="{9E735DEB-56A5-4F51-9BE6-08FB0711C93A}" srcOrd="1" destOrd="0" presId="urn:microsoft.com/office/officeart/2005/8/layout/hierarchy1"/>
    <dgm:cxn modelId="{D9605F48-4F51-4DF0-947E-008AD6F144C2}" type="presParOf" srcId="{92DF0AA6-EBF8-4F7D-B2A2-AB8B405E3E87}" destId="{0E53E747-5EA6-47A4-B717-87ADA0C28692}" srcOrd="1" destOrd="0" presId="urn:microsoft.com/office/officeart/2005/8/layout/hierarchy1"/>
    <dgm:cxn modelId="{3F00C189-3E03-41F3-B614-97BF1838B7A6}" type="presParOf" srcId="{B1D52BC5-C75A-48E4-ABBB-7F95BB0BE3A9}" destId="{3DCD535D-D055-403E-AB86-9C66BDC879FE}" srcOrd="2" destOrd="0" presId="urn:microsoft.com/office/officeart/2005/8/layout/hierarchy1"/>
    <dgm:cxn modelId="{FD061C8A-9EB7-468A-8D2F-EB9702060854}" type="presParOf" srcId="{3DCD535D-D055-403E-AB86-9C66BDC879FE}" destId="{C5FDFB17-7D3B-440B-AA3F-3FD033CFD408}" srcOrd="0" destOrd="0" presId="urn:microsoft.com/office/officeart/2005/8/layout/hierarchy1"/>
    <dgm:cxn modelId="{834B33A6-3034-4688-AED0-B3B80F81265D}" type="presParOf" srcId="{C5FDFB17-7D3B-440B-AA3F-3FD033CFD408}" destId="{796B5C17-8D7D-4385-8B92-94B980F0350F}" srcOrd="0" destOrd="0" presId="urn:microsoft.com/office/officeart/2005/8/layout/hierarchy1"/>
    <dgm:cxn modelId="{0704AD99-2AAB-4A57-B707-456C56F13A1B}" type="presParOf" srcId="{C5FDFB17-7D3B-440B-AA3F-3FD033CFD408}" destId="{21434C43-1305-4D75-AFAC-C42C6FE072F0}" srcOrd="1" destOrd="0" presId="urn:microsoft.com/office/officeart/2005/8/layout/hierarchy1"/>
    <dgm:cxn modelId="{A5A2A39A-DA1D-4A32-ACFC-4A51DDABE919}" type="presParOf" srcId="{3DCD535D-D055-403E-AB86-9C66BDC879FE}" destId="{F7E6F58B-C3ED-411C-B372-D800BD6DC1B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F00593-CB23-4D88-9973-3A5E7C20720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05593F0-074D-40D1-9818-BD5A2CC820B8}">
      <dgm:prSet/>
      <dgm:spPr/>
      <dgm:t>
        <a:bodyPr/>
        <a:lstStyle/>
        <a:p>
          <a:r>
            <a:rPr lang="en-US"/>
            <a:t>September - Jamie Spears is suspended as conservator and replaced by forensic accountant </a:t>
          </a:r>
        </a:p>
      </dgm:t>
    </dgm:pt>
    <dgm:pt modelId="{FA4858E1-9C1A-4956-9B56-A25B6C3EF659}" type="parTrans" cxnId="{E75146A4-11BA-4DCD-ADA5-BCFF876CD49F}">
      <dgm:prSet/>
      <dgm:spPr/>
      <dgm:t>
        <a:bodyPr/>
        <a:lstStyle/>
        <a:p>
          <a:endParaRPr lang="en-US"/>
        </a:p>
      </dgm:t>
    </dgm:pt>
    <dgm:pt modelId="{7B24A6BF-0EC9-4093-8FD6-C77652496A54}" type="sibTrans" cxnId="{E75146A4-11BA-4DCD-ADA5-BCFF876CD49F}">
      <dgm:prSet/>
      <dgm:spPr/>
      <dgm:t>
        <a:bodyPr/>
        <a:lstStyle/>
        <a:p>
          <a:endParaRPr lang="en-US"/>
        </a:p>
      </dgm:t>
    </dgm:pt>
    <dgm:pt modelId="{47221D1B-938F-4E24-9A10-7C4FDADB7428}">
      <dgm:prSet/>
      <dgm:spPr/>
      <dgm:t>
        <a:bodyPr/>
        <a:lstStyle/>
        <a:p>
          <a:r>
            <a:rPr lang="en-US"/>
            <a:t>November 12, 2021 Judge terminates conservatorship </a:t>
          </a:r>
        </a:p>
      </dgm:t>
    </dgm:pt>
    <dgm:pt modelId="{73A53923-B620-4A01-ADC6-F2816FF397BF}" type="parTrans" cxnId="{5CF73349-439B-4A7C-8CB5-C1998E13E077}">
      <dgm:prSet/>
      <dgm:spPr/>
      <dgm:t>
        <a:bodyPr/>
        <a:lstStyle/>
        <a:p>
          <a:endParaRPr lang="en-US"/>
        </a:p>
      </dgm:t>
    </dgm:pt>
    <dgm:pt modelId="{CA3F2667-75FA-4100-9450-01BCC2E29FD5}" type="sibTrans" cxnId="{5CF73349-439B-4A7C-8CB5-C1998E13E077}">
      <dgm:prSet/>
      <dgm:spPr/>
      <dgm:t>
        <a:bodyPr/>
        <a:lstStyle/>
        <a:p>
          <a:endParaRPr lang="en-US"/>
        </a:p>
      </dgm:t>
    </dgm:pt>
    <dgm:pt modelId="{9C8F8CED-1DE6-4389-8F0A-9BEF5771E620}">
      <dgm:prSet/>
      <dgm:spPr/>
      <dgm:t>
        <a:bodyPr/>
        <a:lstStyle/>
        <a:p>
          <a:r>
            <a:rPr lang="en-US"/>
            <a:t>Battle over fees and possible fiduciary misconduct likely to continue for some time </a:t>
          </a:r>
        </a:p>
      </dgm:t>
    </dgm:pt>
    <dgm:pt modelId="{42B629DD-AB69-40C8-9D04-96F5B8CF34F1}" type="parTrans" cxnId="{FC976286-8227-4C97-B439-D1738D3412D7}">
      <dgm:prSet/>
      <dgm:spPr/>
      <dgm:t>
        <a:bodyPr/>
        <a:lstStyle/>
        <a:p>
          <a:endParaRPr lang="en-US"/>
        </a:p>
      </dgm:t>
    </dgm:pt>
    <dgm:pt modelId="{1EE5BE92-4F5F-4E19-BA5C-7FCC69577240}" type="sibTrans" cxnId="{FC976286-8227-4C97-B439-D1738D3412D7}">
      <dgm:prSet/>
      <dgm:spPr/>
      <dgm:t>
        <a:bodyPr/>
        <a:lstStyle/>
        <a:p>
          <a:endParaRPr lang="en-US"/>
        </a:p>
      </dgm:t>
    </dgm:pt>
    <dgm:pt modelId="{0CC8FE7F-72B4-4072-A1FF-CC4C8F3E3A83}" type="pres">
      <dgm:prSet presAssocID="{CCF00593-CB23-4D88-9973-3A5E7C207204}" presName="linear" presStyleCnt="0">
        <dgm:presLayoutVars>
          <dgm:animLvl val="lvl"/>
          <dgm:resizeHandles val="exact"/>
        </dgm:presLayoutVars>
      </dgm:prSet>
      <dgm:spPr/>
    </dgm:pt>
    <dgm:pt modelId="{84AFA0B4-1C60-4213-968C-29C33E729C4C}" type="pres">
      <dgm:prSet presAssocID="{005593F0-074D-40D1-9818-BD5A2CC820B8}" presName="parentText" presStyleLbl="node1" presStyleIdx="0" presStyleCnt="3">
        <dgm:presLayoutVars>
          <dgm:chMax val="0"/>
          <dgm:bulletEnabled val="1"/>
        </dgm:presLayoutVars>
      </dgm:prSet>
      <dgm:spPr/>
    </dgm:pt>
    <dgm:pt modelId="{4BDC3BC0-63C4-4F5E-942A-F5E0081C81F5}" type="pres">
      <dgm:prSet presAssocID="{7B24A6BF-0EC9-4093-8FD6-C77652496A54}" presName="spacer" presStyleCnt="0"/>
      <dgm:spPr/>
    </dgm:pt>
    <dgm:pt modelId="{14E5DE2C-A345-44C2-BAE0-BB215A8B3173}" type="pres">
      <dgm:prSet presAssocID="{47221D1B-938F-4E24-9A10-7C4FDADB7428}" presName="parentText" presStyleLbl="node1" presStyleIdx="1" presStyleCnt="3">
        <dgm:presLayoutVars>
          <dgm:chMax val="0"/>
          <dgm:bulletEnabled val="1"/>
        </dgm:presLayoutVars>
      </dgm:prSet>
      <dgm:spPr/>
    </dgm:pt>
    <dgm:pt modelId="{12DAEAAD-EE10-4814-902C-C003E85C04C2}" type="pres">
      <dgm:prSet presAssocID="{CA3F2667-75FA-4100-9450-01BCC2E29FD5}" presName="spacer" presStyleCnt="0"/>
      <dgm:spPr/>
    </dgm:pt>
    <dgm:pt modelId="{C4B9765F-1437-428E-BABC-4CCCC8E748DF}" type="pres">
      <dgm:prSet presAssocID="{9C8F8CED-1DE6-4389-8F0A-9BEF5771E620}" presName="parentText" presStyleLbl="node1" presStyleIdx="2" presStyleCnt="3">
        <dgm:presLayoutVars>
          <dgm:chMax val="0"/>
          <dgm:bulletEnabled val="1"/>
        </dgm:presLayoutVars>
      </dgm:prSet>
      <dgm:spPr/>
    </dgm:pt>
  </dgm:ptLst>
  <dgm:cxnLst>
    <dgm:cxn modelId="{72B54F10-D7E4-414F-9B85-7142EDCDD414}" type="presOf" srcId="{005593F0-074D-40D1-9818-BD5A2CC820B8}" destId="{84AFA0B4-1C60-4213-968C-29C33E729C4C}" srcOrd="0" destOrd="0" presId="urn:microsoft.com/office/officeart/2005/8/layout/vList2"/>
    <dgm:cxn modelId="{2D157040-777D-4A06-A967-C3A318278E22}" type="presOf" srcId="{CCF00593-CB23-4D88-9973-3A5E7C207204}" destId="{0CC8FE7F-72B4-4072-A1FF-CC4C8F3E3A83}" srcOrd="0" destOrd="0" presId="urn:microsoft.com/office/officeart/2005/8/layout/vList2"/>
    <dgm:cxn modelId="{5CF73349-439B-4A7C-8CB5-C1998E13E077}" srcId="{CCF00593-CB23-4D88-9973-3A5E7C207204}" destId="{47221D1B-938F-4E24-9A10-7C4FDADB7428}" srcOrd="1" destOrd="0" parTransId="{73A53923-B620-4A01-ADC6-F2816FF397BF}" sibTransId="{CA3F2667-75FA-4100-9450-01BCC2E29FD5}"/>
    <dgm:cxn modelId="{A2C2527B-D723-4FA7-B552-EC39B31A00AF}" type="presOf" srcId="{9C8F8CED-1DE6-4389-8F0A-9BEF5771E620}" destId="{C4B9765F-1437-428E-BABC-4CCCC8E748DF}" srcOrd="0" destOrd="0" presId="urn:microsoft.com/office/officeart/2005/8/layout/vList2"/>
    <dgm:cxn modelId="{FC976286-8227-4C97-B439-D1738D3412D7}" srcId="{CCF00593-CB23-4D88-9973-3A5E7C207204}" destId="{9C8F8CED-1DE6-4389-8F0A-9BEF5771E620}" srcOrd="2" destOrd="0" parTransId="{42B629DD-AB69-40C8-9D04-96F5B8CF34F1}" sibTransId="{1EE5BE92-4F5F-4E19-BA5C-7FCC69577240}"/>
    <dgm:cxn modelId="{E75146A4-11BA-4DCD-ADA5-BCFF876CD49F}" srcId="{CCF00593-CB23-4D88-9973-3A5E7C207204}" destId="{005593F0-074D-40D1-9818-BD5A2CC820B8}" srcOrd="0" destOrd="0" parTransId="{FA4858E1-9C1A-4956-9B56-A25B6C3EF659}" sibTransId="{7B24A6BF-0EC9-4093-8FD6-C77652496A54}"/>
    <dgm:cxn modelId="{D50FEAA9-FCA7-49C6-BFD7-8330A4BFBD45}" type="presOf" srcId="{47221D1B-938F-4E24-9A10-7C4FDADB7428}" destId="{14E5DE2C-A345-44C2-BAE0-BB215A8B3173}" srcOrd="0" destOrd="0" presId="urn:microsoft.com/office/officeart/2005/8/layout/vList2"/>
    <dgm:cxn modelId="{3D256DF7-E6DD-4D97-AA19-D6036410DA1A}" type="presParOf" srcId="{0CC8FE7F-72B4-4072-A1FF-CC4C8F3E3A83}" destId="{84AFA0B4-1C60-4213-968C-29C33E729C4C}" srcOrd="0" destOrd="0" presId="urn:microsoft.com/office/officeart/2005/8/layout/vList2"/>
    <dgm:cxn modelId="{F240CE06-80F3-40A1-8778-E2554CB5973B}" type="presParOf" srcId="{0CC8FE7F-72B4-4072-A1FF-CC4C8F3E3A83}" destId="{4BDC3BC0-63C4-4F5E-942A-F5E0081C81F5}" srcOrd="1" destOrd="0" presId="urn:microsoft.com/office/officeart/2005/8/layout/vList2"/>
    <dgm:cxn modelId="{00452756-11A1-4E72-915D-43E472811456}" type="presParOf" srcId="{0CC8FE7F-72B4-4072-A1FF-CC4C8F3E3A83}" destId="{14E5DE2C-A345-44C2-BAE0-BB215A8B3173}" srcOrd="2" destOrd="0" presId="urn:microsoft.com/office/officeart/2005/8/layout/vList2"/>
    <dgm:cxn modelId="{9AC5F0A0-2B49-45A6-886B-960B12C5D6F2}" type="presParOf" srcId="{0CC8FE7F-72B4-4072-A1FF-CC4C8F3E3A83}" destId="{12DAEAAD-EE10-4814-902C-C003E85C04C2}" srcOrd="3" destOrd="0" presId="urn:microsoft.com/office/officeart/2005/8/layout/vList2"/>
    <dgm:cxn modelId="{F8CCBCAE-5193-4367-AB58-1152EC5801E3}" type="presParOf" srcId="{0CC8FE7F-72B4-4072-A1FF-CC4C8F3E3A83}" destId="{C4B9765F-1437-428E-BABC-4CCCC8E748D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4FFF91-2A7D-4FBD-B21A-405C1D4C726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CFE7E9F-94CB-467C-A765-BA4319FA99BC}">
      <dgm:prSet/>
      <dgm:spPr/>
      <dgm:t>
        <a:bodyPr/>
        <a:lstStyle/>
        <a:p>
          <a:r>
            <a:rPr lang="en-US"/>
            <a:t>In 1987, a series of articles were written by reporters for the Associated Press</a:t>
          </a:r>
        </a:p>
      </dgm:t>
    </dgm:pt>
    <dgm:pt modelId="{6D0B1EEF-D67A-4AE3-9C4D-BA558E7FF4DF}" type="parTrans" cxnId="{38578232-2759-416A-BAB9-E6A8A3BE5431}">
      <dgm:prSet/>
      <dgm:spPr/>
      <dgm:t>
        <a:bodyPr/>
        <a:lstStyle/>
        <a:p>
          <a:endParaRPr lang="en-US"/>
        </a:p>
      </dgm:t>
    </dgm:pt>
    <dgm:pt modelId="{5A2106C5-C01C-4818-B7D9-C54E95EC25E2}" type="sibTrans" cxnId="{38578232-2759-416A-BAB9-E6A8A3BE5431}">
      <dgm:prSet/>
      <dgm:spPr/>
      <dgm:t>
        <a:bodyPr/>
        <a:lstStyle/>
        <a:p>
          <a:endParaRPr lang="en-US"/>
        </a:p>
      </dgm:t>
    </dgm:pt>
    <dgm:pt modelId="{B247187D-B49C-4010-97F7-3C78218F40E7}">
      <dgm:prSet/>
      <dgm:spPr/>
      <dgm:t>
        <a:bodyPr/>
        <a:lstStyle/>
        <a:p>
          <a:r>
            <a:rPr lang="en-US"/>
            <a:t>The reporters reviewed guardianship court files in various jurisdictions around the United States and discovered shocking failures of the system within those files   </a:t>
          </a:r>
        </a:p>
      </dgm:t>
    </dgm:pt>
    <dgm:pt modelId="{05ADCC15-85A7-46DD-90D1-776AA5846401}" type="parTrans" cxnId="{9F2790E6-AD0D-4E79-B5E7-F29747946B93}">
      <dgm:prSet/>
      <dgm:spPr/>
      <dgm:t>
        <a:bodyPr/>
        <a:lstStyle/>
        <a:p>
          <a:endParaRPr lang="en-US"/>
        </a:p>
      </dgm:t>
    </dgm:pt>
    <dgm:pt modelId="{C22B9953-8286-4356-8342-E3AFCC30E18E}" type="sibTrans" cxnId="{9F2790E6-AD0D-4E79-B5E7-F29747946B93}">
      <dgm:prSet/>
      <dgm:spPr/>
      <dgm:t>
        <a:bodyPr/>
        <a:lstStyle/>
        <a:p>
          <a:endParaRPr lang="en-US"/>
        </a:p>
      </dgm:t>
    </dgm:pt>
    <dgm:pt modelId="{35957E26-FC41-4D2E-B9B4-8DB14A89C9BF}" type="pres">
      <dgm:prSet presAssocID="{EA4FFF91-2A7D-4FBD-B21A-405C1D4C7269}" presName="linear" presStyleCnt="0">
        <dgm:presLayoutVars>
          <dgm:animLvl val="lvl"/>
          <dgm:resizeHandles val="exact"/>
        </dgm:presLayoutVars>
      </dgm:prSet>
      <dgm:spPr/>
    </dgm:pt>
    <dgm:pt modelId="{1897F185-389E-4D03-B069-F99CF392948D}" type="pres">
      <dgm:prSet presAssocID="{4CFE7E9F-94CB-467C-A765-BA4319FA99BC}" presName="parentText" presStyleLbl="node1" presStyleIdx="0" presStyleCnt="2">
        <dgm:presLayoutVars>
          <dgm:chMax val="0"/>
          <dgm:bulletEnabled val="1"/>
        </dgm:presLayoutVars>
      </dgm:prSet>
      <dgm:spPr/>
    </dgm:pt>
    <dgm:pt modelId="{81E9C2BD-BBAD-464D-A81A-A24547F48906}" type="pres">
      <dgm:prSet presAssocID="{5A2106C5-C01C-4818-B7D9-C54E95EC25E2}" presName="spacer" presStyleCnt="0"/>
      <dgm:spPr/>
    </dgm:pt>
    <dgm:pt modelId="{42597789-AFB9-475F-A355-C326D4E98C4A}" type="pres">
      <dgm:prSet presAssocID="{B247187D-B49C-4010-97F7-3C78218F40E7}" presName="parentText" presStyleLbl="node1" presStyleIdx="1" presStyleCnt="2">
        <dgm:presLayoutVars>
          <dgm:chMax val="0"/>
          <dgm:bulletEnabled val="1"/>
        </dgm:presLayoutVars>
      </dgm:prSet>
      <dgm:spPr/>
    </dgm:pt>
  </dgm:ptLst>
  <dgm:cxnLst>
    <dgm:cxn modelId="{38578232-2759-416A-BAB9-E6A8A3BE5431}" srcId="{EA4FFF91-2A7D-4FBD-B21A-405C1D4C7269}" destId="{4CFE7E9F-94CB-467C-A765-BA4319FA99BC}" srcOrd="0" destOrd="0" parTransId="{6D0B1EEF-D67A-4AE3-9C4D-BA558E7FF4DF}" sibTransId="{5A2106C5-C01C-4818-B7D9-C54E95EC25E2}"/>
    <dgm:cxn modelId="{AD5BA835-F9EC-4F7C-8E56-AE23BAD475B1}" type="presOf" srcId="{4CFE7E9F-94CB-467C-A765-BA4319FA99BC}" destId="{1897F185-389E-4D03-B069-F99CF392948D}" srcOrd="0" destOrd="0" presId="urn:microsoft.com/office/officeart/2005/8/layout/vList2"/>
    <dgm:cxn modelId="{3877806D-DB68-4884-81D4-9CFADE8B1D12}" type="presOf" srcId="{B247187D-B49C-4010-97F7-3C78218F40E7}" destId="{42597789-AFB9-475F-A355-C326D4E98C4A}" srcOrd="0" destOrd="0" presId="urn:microsoft.com/office/officeart/2005/8/layout/vList2"/>
    <dgm:cxn modelId="{F7D4AD9A-FC2B-4B4D-BE0C-2A8DFF9D561F}" type="presOf" srcId="{EA4FFF91-2A7D-4FBD-B21A-405C1D4C7269}" destId="{35957E26-FC41-4D2E-B9B4-8DB14A89C9BF}" srcOrd="0" destOrd="0" presId="urn:microsoft.com/office/officeart/2005/8/layout/vList2"/>
    <dgm:cxn modelId="{9F2790E6-AD0D-4E79-B5E7-F29747946B93}" srcId="{EA4FFF91-2A7D-4FBD-B21A-405C1D4C7269}" destId="{B247187D-B49C-4010-97F7-3C78218F40E7}" srcOrd="1" destOrd="0" parTransId="{05ADCC15-85A7-46DD-90D1-776AA5846401}" sibTransId="{C22B9953-8286-4356-8342-E3AFCC30E18E}"/>
    <dgm:cxn modelId="{F79DF380-AD6C-45B3-865D-A7F159BBC5B5}" type="presParOf" srcId="{35957E26-FC41-4D2E-B9B4-8DB14A89C9BF}" destId="{1897F185-389E-4D03-B069-F99CF392948D}" srcOrd="0" destOrd="0" presId="urn:microsoft.com/office/officeart/2005/8/layout/vList2"/>
    <dgm:cxn modelId="{3A3C997C-B966-467A-AE03-DCEB4494E944}" type="presParOf" srcId="{35957E26-FC41-4D2E-B9B4-8DB14A89C9BF}" destId="{81E9C2BD-BBAD-464D-A81A-A24547F48906}" srcOrd="1" destOrd="0" presId="urn:microsoft.com/office/officeart/2005/8/layout/vList2"/>
    <dgm:cxn modelId="{CDF26338-22FC-403A-A6C5-501844D5CE2D}" type="presParOf" srcId="{35957E26-FC41-4D2E-B9B4-8DB14A89C9BF}" destId="{42597789-AFB9-475F-A355-C326D4E98C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D53CF3-F29F-4C1C-95F0-F5C1EA05C23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8A33CDA-D7A4-429B-AA5A-509BF6C31BB8}">
      <dgm:prSet/>
      <dgm:spPr/>
      <dgm:t>
        <a:bodyPr/>
        <a:lstStyle/>
        <a:p>
          <a:r>
            <a:rPr lang="en-US"/>
            <a:t>The ABA Commission on Law and Aging (f/k/a Legal Problems of the Elderly) sponsored a conference in response to the problems raised in the AP articles</a:t>
          </a:r>
        </a:p>
      </dgm:t>
    </dgm:pt>
    <dgm:pt modelId="{7997FE5A-181F-4F43-B528-F1BE8402AEC1}" type="parTrans" cxnId="{004720A1-3811-473B-8EF7-E0D2FA82C517}">
      <dgm:prSet/>
      <dgm:spPr/>
      <dgm:t>
        <a:bodyPr/>
        <a:lstStyle/>
        <a:p>
          <a:endParaRPr lang="en-US"/>
        </a:p>
      </dgm:t>
    </dgm:pt>
    <dgm:pt modelId="{C38D0514-1A9C-415B-BD85-823BC46D99A7}" type="sibTrans" cxnId="{004720A1-3811-473B-8EF7-E0D2FA82C517}">
      <dgm:prSet/>
      <dgm:spPr/>
      <dgm:t>
        <a:bodyPr/>
        <a:lstStyle/>
        <a:p>
          <a:endParaRPr lang="en-US"/>
        </a:p>
      </dgm:t>
    </dgm:pt>
    <dgm:pt modelId="{EF087D93-6D31-4203-9CA0-3AE99E06F709}">
      <dgm:prSet/>
      <dgm:spPr/>
      <dgm:t>
        <a:bodyPr/>
        <a:lstStyle/>
        <a:p>
          <a:r>
            <a:rPr lang="en-US" dirty="0"/>
            <a:t>Some Policy Changes Implemented</a:t>
          </a:r>
        </a:p>
      </dgm:t>
    </dgm:pt>
    <dgm:pt modelId="{FD1C752E-4038-4A21-B707-736580D6BDE8}" type="parTrans" cxnId="{CA92D921-C118-4FA9-B59F-1AA1E034CC55}">
      <dgm:prSet/>
      <dgm:spPr/>
      <dgm:t>
        <a:bodyPr/>
        <a:lstStyle/>
        <a:p>
          <a:endParaRPr lang="en-US"/>
        </a:p>
      </dgm:t>
    </dgm:pt>
    <dgm:pt modelId="{0214F303-2429-4044-978B-CA58644ADADB}" type="sibTrans" cxnId="{CA92D921-C118-4FA9-B59F-1AA1E034CC55}">
      <dgm:prSet/>
      <dgm:spPr/>
      <dgm:t>
        <a:bodyPr/>
        <a:lstStyle/>
        <a:p>
          <a:endParaRPr lang="en-US"/>
        </a:p>
      </dgm:t>
    </dgm:pt>
    <dgm:pt modelId="{4EC0FB79-6382-447D-B537-8D73153F9C80}" type="pres">
      <dgm:prSet presAssocID="{09D53CF3-F29F-4C1C-95F0-F5C1EA05C23E}" presName="hierChild1" presStyleCnt="0">
        <dgm:presLayoutVars>
          <dgm:chPref val="1"/>
          <dgm:dir/>
          <dgm:animOne val="branch"/>
          <dgm:animLvl val="lvl"/>
          <dgm:resizeHandles/>
        </dgm:presLayoutVars>
      </dgm:prSet>
      <dgm:spPr/>
    </dgm:pt>
    <dgm:pt modelId="{D6B7894A-7BA9-4AC6-921D-06759FB1AF1C}" type="pres">
      <dgm:prSet presAssocID="{98A33CDA-D7A4-429B-AA5A-509BF6C31BB8}" presName="hierRoot1" presStyleCnt="0"/>
      <dgm:spPr/>
    </dgm:pt>
    <dgm:pt modelId="{59013CFF-1F9B-46B2-B4DA-01D2346765B9}" type="pres">
      <dgm:prSet presAssocID="{98A33CDA-D7A4-429B-AA5A-509BF6C31BB8}" presName="composite" presStyleCnt="0"/>
      <dgm:spPr/>
    </dgm:pt>
    <dgm:pt modelId="{392F7CEA-E384-4861-8CC9-F01916251B9D}" type="pres">
      <dgm:prSet presAssocID="{98A33CDA-D7A4-429B-AA5A-509BF6C31BB8}" presName="background" presStyleLbl="node0" presStyleIdx="0" presStyleCnt="2"/>
      <dgm:spPr/>
    </dgm:pt>
    <dgm:pt modelId="{8F9F4A06-FF4E-47E7-9E88-8383220AB0BD}" type="pres">
      <dgm:prSet presAssocID="{98A33CDA-D7A4-429B-AA5A-509BF6C31BB8}" presName="text" presStyleLbl="fgAcc0" presStyleIdx="0" presStyleCnt="2">
        <dgm:presLayoutVars>
          <dgm:chPref val="3"/>
        </dgm:presLayoutVars>
      </dgm:prSet>
      <dgm:spPr/>
    </dgm:pt>
    <dgm:pt modelId="{985C2CF7-D16F-4D17-BE3C-9FA0EDC76878}" type="pres">
      <dgm:prSet presAssocID="{98A33CDA-D7A4-429B-AA5A-509BF6C31BB8}" presName="hierChild2" presStyleCnt="0"/>
      <dgm:spPr/>
    </dgm:pt>
    <dgm:pt modelId="{29EA37F3-929C-42CC-8E2C-F1C7F04C85DB}" type="pres">
      <dgm:prSet presAssocID="{EF087D93-6D31-4203-9CA0-3AE99E06F709}" presName="hierRoot1" presStyleCnt="0"/>
      <dgm:spPr/>
    </dgm:pt>
    <dgm:pt modelId="{B2F77FE1-E964-4120-A41D-9D3F509252BD}" type="pres">
      <dgm:prSet presAssocID="{EF087D93-6D31-4203-9CA0-3AE99E06F709}" presName="composite" presStyleCnt="0"/>
      <dgm:spPr/>
    </dgm:pt>
    <dgm:pt modelId="{C67DE38E-8564-40D8-A4B4-A5FA768FE236}" type="pres">
      <dgm:prSet presAssocID="{EF087D93-6D31-4203-9CA0-3AE99E06F709}" presName="background" presStyleLbl="node0" presStyleIdx="1" presStyleCnt="2"/>
      <dgm:spPr/>
    </dgm:pt>
    <dgm:pt modelId="{EA822066-494A-4DF3-9B49-3749BC8D432E}" type="pres">
      <dgm:prSet presAssocID="{EF087D93-6D31-4203-9CA0-3AE99E06F709}" presName="text" presStyleLbl="fgAcc0" presStyleIdx="1" presStyleCnt="2">
        <dgm:presLayoutVars>
          <dgm:chPref val="3"/>
        </dgm:presLayoutVars>
      </dgm:prSet>
      <dgm:spPr/>
    </dgm:pt>
    <dgm:pt modelId="{6C3B3E42-E3BB-4207-8B8B-D67FDFBE6499}" type="pres">
      <dgm:prSet presAssocID="{EF087D93-6D31-4203-9CA0-3AE99E06F709}" presName="hierChild2" presStyleCnt="0"/>
      <dgm:spPr/>
    </dgm:pt>
  </dgm:ptLst>
  <dgm:cxnLst>
    <dgm:cxn modelId="{CA92D921-C118-4FA9-B59F-1AA1E034CC55}" srcId="{09D53CF3-F29F-4C1C-95F0-F5C1EA05C23E}" destId="{EF087D93-6D31-4203-9CA0-3AE99E06F709}" srcOrd="1" destOrd="0" parTransId="{FD1C752E-4038-4A21-B707-736580D6BDE8}" sibTransId="{0214F303-2429-4044-978B-CA58644ADADB}"/>
    <dgm:cxn modelId="{4BC2DB2A-3941-4BA9-BD08-1E476DD8C815}" type="presOf" srcId="{98A33CDA-D7A4-429B-AA5A-509BF6C31BB8}" destId="{8F9F4A06-FF4E-47E7-9E88-8383220AB0BD}" srcOrd="0" destOrd="0" presId="urn:microsoft.com/office/officeart/2005/8/layout/hierarchy1"/>
    <dgm:cxn modelId="{11F22E8B-4C13-4460-8D1F-FA62AF404BA2}" type="presOf" srcId="{EF087D93-6D31-4203-9CA0-3AE99E06F709}" destId="{EA822066-494A-4DF3-9B49-3749BC8D432E}" srcOrd="0" destOrd="0" presId="urn:microsoft.com/office/officeart/2005/8/layout/hierarchy1"/>
    <dgm:cxn modelId="{004720A1-3811-473B-8EF7-E0D2FA82C517}" srcId="{09D53CF3-F29F-4C1C-95F0-F5C1EA05C23E}" destId="{98A33CDA-D7A4-429B-AA5A-509BF6C31BB8}" srcOrd="0" destOrd="0" parTransId="{7997FE5A-181F-4F43-B528-F1BE8402AEC1}" sibTransId="{C38D0514-1A9C-415B-BD85-823BC46D99A7}"/>
    <dgm:cxn modelId="{70F047CD-9620-4BC8-8DE4-473CAC101E98}" type="presOf" srcId="{09D53CF3-F29F-4C1C-95F0-F5C1EA05C23E}" destId="{4EC0FB79-6382-447D-B537-8D73153F9C80}" srcOrd="0" destOrd="0" presId="urn:microsoft.com/office/officeart/2005/8/layout/hierarchy1"/>
    <dgm:cxn modelId="{FE5917BA-375D-4FBE-86EB-8C64205CCFEB}" type="presParOf" srcId="{4EC0FB79-6382-447D-B537-8D73153F9C80}" destId="{D6B7894A-7BA9-4AC6-921D-06759FB1AF1C}" srcOrd="0" destOrd="0" presId="urn:microsoft.com/office/officeart/2005/8/layout/hierarchy1"/>
    <dgm:cxn modelId="{DD45C4F2-917B-416E-8E36-6A2C5D5D317E}" type="presParOf" srcId="{D6B7894A-7BA9-4AC6-921D-06759FB1AF1C}" destId="{59013CFF-1F9B-46B2-B4DA-01D2346765B9}" srcOrd="0" destOrd="0" presId="urn:microsoft.com/office/officeart/2005/8/layout/hierarchy1"/>
    <dgm:cxn modelId="{ADECBEA8-E57C-4A2E-9885-389C08E28816}" type="presParOf" srcId="{59013CFF-1F9B-46B2-B4DA-01D2346765B9}" destId="{392F7CEA-E384-4861-8CC9-F01916251B9D}" srcOrd="0" destOrd="0" presId="urn:microsoft.com/office/officeart/2005/8/layout/hierarchy1"/>
    <dgm:cxn modelId="{C6A61ADE-3D62-4DAD-9C53-749679D1EE27}" type="presParOf" srcId="{59013CFF-1F9B-46B2-B4DA-01D2346765B9}" destId="{8F9F4A06-FF4E-47E7-9E88-8383220AB0BD}" srcOrd="1" destOrd="0" presId="urn:microsoft.com/office/officeart/2005/8/layout/hierarchy1"/>
    <dgm:cxn modelId="{36F9117D-275E-4CBD-A80B-FD27AD78B7AD}" type="presParOf" srcId="{D6B7894A-7BA9-4AC6-921D-06759FB1AF1C}" destId="{985C2CF7-D16F-4D17-BE3C-9FA0EDC76878}" srcOrd="1" destOrd="0" presId="urn:microsoft.com/office/officeart/2005/8/layout/hierarchy1"/>
    <dgm:cxn modelId="{19BBD894-E911-49C4-96DE-F250064731D7}" type="presParOf" srcId="{4EC0FB79-6382-447D-B537-8D73153F9C80}" destId="{29EA37F3-929C-42CC-8E2C-F1C7F04C85DB}" srcOrd="1" destOrd="0" presId="urn:microsoft.com/office/officeart/2005/8/layout/hierarchy1"/>
    <dgm:cxn modelId="{50A7932A-CEC1-40FF-9E83-68DC561C4D70}" type="presParOf" srcId="{29EA37F3-929C-42CC-8E2C-F1C7F04C85DB}" destId="{B2F77FE1-E964-4120-A41D-9D3F509252BD}" srcOrd="0" destOrd="0" presId="urn:microsoft.com/office/officeart/2005/8/layout/hierarchy1"/>
    <dgm:cxn modelId="{B5ED4CF2-1247-4F3F-9CD0-45242CA8337F}" type="presParOf" srcId="{B2F77FE1-E964-4120-A41D-9D3F509252BD}" destId="{C67DE38E-8564-40D8-A4B4-A5FA768FE236}" srcOrd="0" destOrd="0" presId="urn:microsoft.com/office/officeart/2005/8/layout/hierarchy1"/>
    <dgm:cxn modelId="{3D1A131F-E17D-4C1A-8B05-BC3DCCAE192F}" type="presParOf" srcId="{B2F77FE1-E964-4120-A41D-9D3F509252BD}" destId="{EA822066-494A-4DF3-9B49-3749BC8D432E}" srcOrd="1" destOrd="0" presId="urn:microsoft.com/office/officeart/2005/8/layout/hierarchy1"/>
    <dgm:cxn modelId="{E2AE79F3-A79F-4537-B7E9-575384BDBB67}" type="presParOf" srcId="{29EA37F3-929C-42CC-8E2C-F1C7F04C85DB}" destId="{6C3B3E42-E3BB-4207-8B8B-D67FDFBE649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A638E-F054-4E59-864A-A8D80B272B80}">
      <dsp:nvSpPr>
        <dsp:cNvPr id="0" name=""/>
        <dsp:cNvSpPr/>
      </dsp:nvSpPr>
      <dsp:spPr>
        <a:xfrm>
          <a:off x="0" y="58373"/>
          <a:ext cx="6263640" cy="2640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Guardianship – management of an individual’s personal affairs, including medical decision making.</a:t>
          </a:r>
        </a:p>
      </dsp:txBody>
      <dsp:txXfrm>
        <a:off x="128908" y="187281"/>
        <a:ext cx="6005824" cy="2382874"/>
      </dsp:txXfrm>
    </dsp:sp>
    <dsp:sp modelId="{F9AC037A-EB7F-42C6-95C2-EB71665BDEA6}">
      <dsp:nvSpPr>
        <dsp:cNvPr id="0" name=""/>
        <dsp:cNvSpPr/>
      </dsp:nvSpPr>
      <dsp:spPr>
        <a:xfrm>
          <a:off x="0" y="2805623"/>
          <a:ext cx="6263640" cy="2640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Conservatorship – management of an individual’s financial affairs</a:t>
          </a:r>
        </a:p>
      </dsp:txBody>
      <dsp:txXfrm>
        <a:off x="128908" y="2934531"/>
        <a:ext cx="6005824" cy="23828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B5603-74FF-40EF-B3C9-D1BB76D006FE}">
      <dsp:nvSpPr>
        <dsp:cNvPr id="0" name=""/>
        <dsp:cNvSpPr/>
      </dsp:nvSpPr>
      <dsp:spPr>
        <a:xfrm>
          <a:off x="0" y="1848"/>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D1634A5-5748-403F-877E-2D8600498467}">
      <dsp:nvSpPr>
        <dsp:cNvPr id="0" name=""/>
        <dsp:cNvSpPr/>
      </dsp:nvSpPr>
      <dsp:spPr>
        <a:xfrm>
          <a:off x="0" y="1848"/>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Uniform Law Commission enacts a new Uniform Guardianship &amp; Protective Proceeding Act </a:t>
          </a:r>
        </a:p>
      </dsp:txBody>
      <dsp:txXfrm>
        <a:off x="0" y="1848"/>
        <a:ext cx="6586489" cy="1260574"/>
      </dsp:txXfrm>
    </dsp:sp>
    <dsp:sp modelId="{45712234-2D97-4BD2-853C-9FDA453F725D}">
      <dsp:nvSpPr>
        <dsp:cNvPr id="0" name=""/>
        <dsp:cNvSpPr/>
      </dsp:nvSpPr>
      <dsp:spPr>
        <a:xfrm>
          <a:off x="0" y="1262422"/>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9258AC-6AEB-4911-9941-051DECDDBE68}">
      <dsp:nvSpPr>
        <dsp:cNvPr id="0" name=""/>
        <dsp:cNvSpPr/>
      </dsp:nvSpPr>
      <dsp:spPr>
        <a:xfrm>
          <a:off x="0" y="1262422"/>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The National Guardianship Association adopts a Model Code of Ethics for Guardians in 1991</a:t>
          </a:r>
        </a:p>
      </dsp:txBody>
      <dsp:txXfrm>
        <a:off x="0" y="1262422"/>
        <a:ext cx="6586489" cy="1260574"/>
      </dsp:txXfrm>
    </dsp:sp>
    <dsp:sp modelId="{4D13DEDA-C9C6-4EB6-A93C-5E129B460003}">
      <dsp:nvSpPr>
        <dsp:cNvPr id="0" name=""/>
        <dsp:cNvSpPr/>
      </dsp:nvSpPr>
      <dsp:spPr>
        <a:xfrm>
          <a:off x="0" y="2522996"/>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5CC811F-AD98-4015-972C-2D470AC2C3CD}">
      <dsp:nvSpPr>
        <dsp:cNvPr id="0" name=""/>
        <dsp:cNvSpPr/>
      </dsp:nvSpPr>
      <dsp:spPr>
        <a:xfrm>
          <a:off x="0" y="2522996"/>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National Guardianship Network is formed in 2000 – an informal coalition of national associations interested in improving guardianship services </a:t>
          </a:r>
        </a:p>
      </dsp:txBody>
      <dsp:txXfrm>
        <a:off x="0" y="2522996"/>
        <a:ext cx="6586489" cy="12605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B0278-AFDF-4DC4-B5DC-2D48CC9C3775}">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81381-34D2-461E-BA18-FF521C04E359}">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Funded by member organizations with grants from the State Justice Institute and the Borchard Foundation Center on Law and Aging </a:t>
          </a:r>
        </a:p>
      </dsp:txBody>
      <dsp:txXfrm>
        <a:off x="602678" y="725825"/>
        <a:ext cx="4463730" cy="2771523"/>
      </dsp:txXfrm>
    </dsp:sp>
    <dsp:sp modelId="{9EA70BB1-D92D-4573-9C00-28D55ED02AEA}">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97B65-EE64-4265-AABD-52C5B8D2973A}">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125 participants included advocates, family guardians, judges, lawyers, scholars and other stakeholders</a:t>
          </a:r>
        </a:p>
      </dsp:txBody>
      <dsp:txXfrm>
        <a:off x="6269123" y="725825"/>
        <a:ext cx="4463730" cy="27715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E66C6-EA96-4ADA-9E36-2A0F6E884E5E}">
      <dsp:nvSpPr>
        <dsp:cNvPr id="0" name=""/>
        <dsp:cNvSpPr/>
      </dsp:nvSpPr>
      <dsp:spPr>
        <a:xfrm>
          <a:off x="0" y="23886"/>
          <a:ext cx="6040745"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Post-Adjudication Rights of Persons Subject to Guardianship</a:t>
          </a:r>
        </a:p>
      </dsp:txBody>
      <dsp:txXfrm>
        <a:off x="38838" y="62724"/>
        <a:ext cx="5963069" cy="717924"/>
      </dsp:txXfrm>
    </dsp:sp>
    <dsp:sp modelId="{D844820C-033C-4B15-A683-ED388DCE0E49}">
      <dsp:nvSpPr>
        <dsp:cNvPr id="0" name=""/>
        <dsp:cNvSpPr/>
      </dsp:nvSpPr>
      <dsp:spPr>
        <a:xfrm>
          <a:off x="0" y="877086"/>
          <a:ext cx="6040745" cy="79560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Supported Decision Making</a:t>
          </a:r>
        </a:p>
      </dsp:txBody>
      <dsp:txXfrm>
        <a:off x="38838" y="915924"/>
        <a:ext cx="5963069" cy="717924"/>
      </dsp:txXfrm>
    </dsp:sp>
    <dsp:sp modelId="{2664030C-C698-44BC-9960-889E9412B357}">
      <dsp:nvSpPr>
        <dsp:cNvPr id="0" name=""/>
        <dsp:cNvSpPr/>
      </dsp:nvSpPr>
      <dsp:spPr>
        <a:xfrm>
          <a:off x="0" y="1730286"/>
          <a:ext cx="6040745" cy="79560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Limited Guardianship, Protective Arrangements and Guardianship Pipelines</a:t>
          </a:r>
        </a:p>
      </dsp:txBody>
      <dsp:txXfrm>
        <a:off x="38838" y="1769124"/>
        <a:ext cx="5963069" cy="717924"/>
      </dsp:txXfrm>
    </dsp:sp>
    <dsp:sp modelId="{96DB72EB-463C-49CF-94D9-7050B49911CC}">
      <dsp:nvSpPr>
        <dsp:cNvPr id="0" name=""/>
        <dsp:cNvSpPr/>
      </dsp:nvSpPr>
      <dsp:spPr>
        <a:xfrm>
          <a:off x="0" y="2583486"/>
          <a:ext cx="6040745" cy="79560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Rethinking Monitoring and Addressing Abuse by Guardians</a:t>
          </a:r>
        </a:p>
      </dsp:txBody>
      <dsp:txXfrm>
        <a:off x="38838" y="2622324"/>
        <a:ext cx="5963069" cy="717924"/>
      </dsp:txXfrm>
    </dsp:sp>
    <dsp:sp modelId="{4FB18832-1739-41C5-9232-7FA5BB7BCCA3}">
      <dsp:nvSpPr>
        <dsp:cNvPr id="0" name=""/>
        <dsp:cNvSpPr/>
      </dsp:nvSpPr>
      <dsp:spPr>
        <a:xfrm>
          <a:off x="0" y="3436686"/>
          <a:ext cx="6040745" cy="79560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Fiduciary Responsibilities and Tensions</a:t>
          </a:r>
        </a:p>
      </dsp:txBody>
      <dsp:txXfrm>
        <a:off x="38838" y="3475524"/>
        <a:ext cx="5963069" cy="717924"/>
      </dsp:txXfrm>
    </dsp:sp>
    <dsp:sp modelId="{98CFF442-94AA-4635-9227-759C1FE4B496}">
      <dsp:nvSpPr>
        <dsp:cNvPr id="0" name=""/>
        <dsp:cNvSpPr/>
      </dsp:nvSpPr>
      <dsp:spPr>
        <a:xfrm>
          <a:off x="0" y="4289885"/>
          <a:ext cx="6040745" cy="795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Developing a Guardianship Court Improvement Program </a:t>
          </a:r>
        </a:p>
      </dsp:txBody>
      <dsp:txXfrm>
        <a:off x="38838" y="4328723"/>
        <a:ext cx="5963069" cy="7179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D884C-D3C2-444C-B070-B2D869B262DA}">
      <dsp:nvSpPr>
        <dsp:cNvPr id="0" name=""/>
        <dsp:cNvSpPr/>
      </dsp:nvSpPr>
      <dsp:spPr>
        <a:xfrm>
          <a:off x="0" y="64561"/>
          <a:ext cx="6263640" cy="26503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Recommendation 2.3</a:t>
          </a:r>
        </a:p>
      </dsp:txBody>
      <dsp:txXfrm>
        <a:off x="129379" y="193940"/>
        <a:ext cx="6004882" cy="2391584"/>
      </dsp:txXfrm>
    </dsp:sp>
    <dsp:sp modelId="{206769B5-E085-4ABD-8638-672138490698}">
      <dsp:nvSpPr>
        <dsp:cNvPr id="0" name=""/>
        <dsp:cNvSpPr/>
      </dsp:nvSpPr>
      <dsp:spPr>
        <a:xfrm>
          <a:off x="0" y="2789784"/>
          <a:ext cx="6263640" cy="265034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Statutes, court rules, policies and processes in every state should require courts to consider supported decision-making as one of the alternatives to guardianship at appointing and periodically thereafter </a:t>
          </a:r>
        </a:p>
      </dsp:txBody>
      <dsp:txXfrm>
        <a:off x="129379" y="2919163"/>
        <a:ext cx="6004882" cy="23915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F1AF4-2861-4B32-B5E9-75E114F8F9E9}">
      <dsp:nvSpPr>
        <dsp:cNvPr id="0" name=""/>
        <dsp:cNvSpPr/>
      </dsp:nvSpPr>
      <dsp:spPr>
        <a:xfrm>
          <a:off x="1015394" y="991"/>
          <a:ext cx="4232850" cy="2539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Recommendation 2.4</a:t>
          </a:r>
        </a:p>
      </dsp:txBody>
      <dsp:txXfrm>
        <a:off x="1015394" y="991"/>
        <a:ext cx="4232850" cy="2539710"/>
      </dsp:txXfrm>
    </dsp:sp>
    <dsp:sp modelId="{E0C755C1-CB6F-4BDA-8DA0-21C74CBF9196}">
      <dsp:nvSpPr>
        <dsp:cNvPr id="0" name=""/>
        <dsp:cNvSpPr/>
      </dsp:nvSpPr>
      <dsp:spPr>
        <a:xfrm>
          <a:off x="1015394" y="2963986"/>
          <a:ext cx="4232850" cy="2539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Dep’t of Justice &amp; other federal and state agencies should recognize that supported decision making can be a reasonable accommodation under the ADA </a:t>
          </a:r>
        </a:p>
      </dsp:txBody>
      <dsp:txXfrm>
        <a:off x="1015394" y="2963986"/>
        <a:ext cx="4232850" cy="25397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6B664-3D89-445B-82CF-D4A09F2FA569}">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F7648-23CA-4694-8303-8D2CCABF9753}">
      <dsp:nvSpPr>
        <dsp:cNvPr id="0" name=""/>
        <dsp:cNvSpPr/>
      </dsp:nvSpPr>
      <dsp:spPr>
        <a:xfrm>
          <a:off x="0" y="0"/>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Recommendation 3.2</a:t>
          </a:r>
        </a:p>
      </dsp:txBody>
      <dsp:txXfrm>
        <a:off x="0" y="0"/>
        <a:ext cx="6263640" cy="2752343"/>
      </dsp:txXfrm>
    </dsp:sp>
    <dsp:sp modelId="{8C933702-DD2C-4303-AD3F-D981B332B087}">
      <dsp:nvSpPr>
        <dsp:cNvPr id="0" name=""/>
        <dsp:cNvSpPr/>
      </dsp:nvSpPr>
      <dsp:spPr>
        <a:xfrm>
          <a:off x="0" y="2752343"/>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CB607-8C20-47BB-AD3B-0246FACDE6D7}">
      <dsp:nvSpPr>
        <dsp:cNvPr id="0" name=""/>
        <dsp:cNvSpPr/>
      </dsp:nvSpPr>
      <dsp:spPr>
        <a:xfrm>
          <a:off x="0" y="2752343"/>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States should eliminate plenary guardianship, allowing people to retain the maximum of rights, and if guardianship is imposed, required tailored guardianship orders in all cases </a:t>
          </a:r>
        </a:p>
      </dsp:txBody>
      <dsp:txXfrm>
        <a:off x="0" y="2752343"/>
        <a:ext cx="6263640" cy="27523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31E16-F733-4582-9FFF-6D47ECB3B543}">
      <dsp:nvSpPr>
        <dsp:cNvPr id="0" name=""/>
        <dsp:cNvSpPr/>
      </dsp:nvSpPr>
      <dsp:spPr>
        <a:xfrm>
          <a:off x="0" y="0"/>
          <a:ext cx="53244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FE080-EA23-4930-8D16-89F1B8DEAD7E}">
      <dsp:nvSpPr>
        <dsp:cNvPr id="0" name=""/>
        <dsp:cNvSpPr/>
      </dsp:nvSpPr>
      <dsp:spPr>
        <a:xfrm>
          <a:off x="0" y="0"/>
          <a:ext cx="5324475" cy="1959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Recommendation 4.1</a:t>
          </a:r>
        </a:p>
      </dsp:txBody>
      <dsp:txXfrm>
        <a:off x="0" y="0"/>
        <a:ext cx="5324475" cy="1959768"/>
      </dsp:txXfrm>
    </dsp:sp>
    <dsp:sp modelId="{EF9F6851-BE6C-41BB-8A2A-B87FAE54DC6B}">
      <dsp:nvSpPr>
        <dsp:cNvPr id="0" name=""/>
        <dsp:cNvSpPr/>
      </dsp:nvSpPr>
      <dsp:spPr>
        <a:xfrm>
          <a:off x="0" y="1959768"/>
          <a:ext cx="53244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7018B-3EE4-481F-A607-7DADB8678402}">
      <dsp:nvSpPr>
        <dsp:cNvPr id="0" name=""/>
        <dsp:cNvSpPr/>
      </dsp:nvSpPr>
      <dsp:spPr>
        <a:xfrm>
          <a:off x="0" y="1959768"/>
          <a:ext cx="5324475" cy="1959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 state’s highest court should require ongoing collection of timely guardianship data</a:t>
          </a:r>
        </a:p>
      </dsp:txBody>
      <dsp:txXfrm>
        <a:off x="0" y="1959768"/>
        <a:ext cx="5324475" cy="19597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555D6-311F-4A58-AFF7-D3C7AD1178E7}">
      <dsp:nvSpPr>
        <dsp:cNvPr id="0" name=""/>
        <dsp:cNvSpPr/>
      </dsp:nvSpPr>
      <dsp:spPr>
        <a:xfrm>
          <a:off x="0" y="148272"/>
          <a:ext cx="6263640" cy="25723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Recommendation 4.3</a:t>
          </a:r>
        </a:p>
      </dsp:txBody>
      <dsp:txXfrm>
        <a:off x="125574" y="273846"/>
        <a:ext cx="6012492" cy="2321243"/>
      </dsp:txXfrm>
    </dsp:sp>
    <dsp:sp modelId="{AD7A915D-CEAA-4ABD-A9E9-85ABF75ED1B4}">
      <dsp:nvSpPr>
        <dsp:cNvPr id="0" name=""/>
        <dsp:cNvSpPr/>
      </dsp:nvSpPr>
      <dsp:spPr>
        <a:xfrm>
          <a:off x="0" y="2784023"/>
          <a:ext cx="6263640" cy="257239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state’s highest court and state legislature should establish advocacy measures to safeguard the rights of adults subject to guardianship and to augment the court’s review process to include 1) annual judicial in-person review 2) continuing representation by qualified counsel 3)accessible complaint process 4) advocacy program like CASA </a:t>
          </a:r>
        </a:p>
      </dsp:txBody>
      <dsp:txXfrm>
        <a:off x="125574" y="2909597"/>
        <a:ext cx="6012492" cy="23212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7B9C6-22EB-4687-AFED-4A59062DD01E}">
      <dsp:nvSpPr>
        <dsp:cNvPr id="0" name=""/>
        <dsp:cNvSpPr/>
      </dsp:nvSpPr>
      <dsp:spPr>
        <a:xfrm>
          <a:off x="0" y="0"/>
          <a:ext cx="600211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F0985-499B-4687-8FF4-F22F29E6034E}">
      <dsp:nvSpPr>
        <dsp:cNvPr id="0" name=""/>
        <dsp:cNvSpPr/>
      </dsp:nvSpPr>
      <dsp:spPr>
        <a:xfrm>
          <a:off x="0" y="0"/>
          <a:ext cx="6002110" cy="186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Recommendation 6.2</a:t>
          </a:r>
        </a:p>
      </dsp:txBody>
      <dsp:txXfrm>
        <a:off x="0" y="0"/>
        <a:ext cx="6002110" cy="1864517"/>
      </dsp:txXfrm>
    </dsp:sp>
    <dsp:sp modelId="{E1C47FF3-561C-48B1-9C81-C32637ABBC0E}">
      <dsp:nvSpPr>
        <dsp:cNvPr id="0" name=""/>
        <dsp:cNvSpPr/>
      </dsp:nvSpPr>
      <dsp:spPr>
        <a:xfrm>
          <a:off x="0" y="1864517"/>
          <a:ext cx="600211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33926-4E30-486E-8A5E-A780610AF99A}">
      <dsp:nvSpPr>
        <dsp:cNvPr id="0" name=""/>
        <dsp:cNvSpPr/>
      </dsp:nvSpPr>
      <dsp:spPr>
        <a:xfrm>
          <a:off x="0" y="1864517"/>
          <a:ext cx="6002110" cy="186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Guardianship Court Improvement Program should include 1) inter agency and multi-disciplinary collaboration among stakeholders 2) funding authorized at a level with the $30 million per year for Child Welfare Court Improvement Program and 3) wide latitude given to participating courts to set priorities and create implementation plans </a:t>
          </a:r>
        </a:p>
      </dsp:txBody>
      <dsp:txXfrm>
        <a:off x="0" y="1864517"/>
        <a:ext cx="6002110" cy="18645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CB600-52BE-436F-B9A2-1054B8AA626F}">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308ED-4BE2-43BA-A1AF-26F1B4800FBE}">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Colorado Revised Statutes § 15-14-311 requires the court to consider less restrictive alternatives to appointment of a guardian</a:t>
          </a:r>
        </a:p>
      </dsp:txBody>
      <dsp:txXfrm>
        <a:off x="585701" y="873933"/>
        <a:ext cx="4337991" cy="2693452"/>
      </dsp:txXfrm>
    </dsp:sp>
    <dsp:sp modelId="{FD476A64-8B1A-4C64-9B73-7D81643E251A}">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016F9-0A18-4D37-A64C-67DD5F191AEA}">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Colorado Revised Statutes § 15-14-412 requires the court to consider less restrictive alternatives to appointment of a conservator</a:t>
          </a:r>
        </a:p>
      </dsp:txBody>
      <dsp:txXfrm>
        <a:off x="6092527" y="87393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8E67-54F5-41D4-8B73-D2F18753048D}">
      <dsp:nvSpPr>
        <dsp:cNvPr id="0" name=""/>
        <dsp:cNvSpPr/>
      </dsp:nvSpPr>
      <dsp:spPr>
        <a:xfrm>
          <a:off x="0" y="21580"/>
          <a:ext cx="5291663"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Beginning in 2007, reports of erratic behavior</a:t>
          </a:r>
        </a:p>
      </dsp:txBody>
      <dsp:txXfrm>
        <a:off x="48547" y="70127"/>
        <a:ext cx="5194569" cy="897406"/>
      </dsp:txXfrm>
    </dsp:sp>
    <dsp:sp modelId="{64C76F3E-2F03-4EF8-AF3A-13BA95625F51}">
      <dsp:nvSpPr>
        <dsp:cNvPr id="0" name=""/>
        <dsp:cNvSpPr/>
      </dsp:nvSpPr>
      <dsp:spPr>
        <a:xfrm>
          <a:off x="0" y="1016080"/>
          <a:ext cx="529166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01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Umbrella incident</a:t>
          </a:r>
        </a:p>
        <a:p>
          <a:pPr marL="228600" lvl="1" indent="-228600" algn="l" defTabSz="889000">
            <a:lnSpc>
              <a:spcPct val="90000"/>
            </a:lnSpc>
            <a:spcBef>
              <a:spcPct val="0"/>
            </a:spcBef>
            <a:spcAft>
              <a:spcPct val="20000"/>
            </a:spcAft>
            <a:buChar char="•"/>
          </a:pPr>
          <a:r>
            <a:rPr lang="en-US" sz="2000" kern="1200"/>
            <a:t>Shaved head</a:t>
          </a:r>
        </a:p>
        <a:p>
          <a:pPr marL="228600" lvl="1" indent="-228600" algn="l" defTabSz="889000">
            <a:lnSpc>
              <a:spcPct val="90000"/>
            </a:lnSpc>
            <a:spcBef>
              <a:spcPct val="0"/>
            </a:spcBef>
            <a:spcAft>
              <a:spcPct val="20000"/>
            </a:spcAft>
            <a:buChar char="•"/>
          </a:pPr>
          <a:r>
            <a:rPr lang="en-US" sz="2000" kern="1200"/>
            <a:t>5150 hold </a:t>
          </a:r>
        </a:p>
      </dsp:txBody>
      <dsp:txXfrm>
        <a:off x="0" y="1016080"/>
        <a:ext cx="5291663" cy="1035000"/>
      </dsp:txXfrm>
    </dsp:sp>
    <dsp:sp modelId="{A49A9797-4174-4363-A4A7-9566F31FD5F3}">
      <dsp:nvSpPr>
        <dsp:cNvPr id="0" name=""/>
        <dsp:cNvSpPr/>
      </dsp:nvSpPr>
      <dsp:spPr>
        <a:xfrm>
          <a:off x="0" y="2051080"/>
          <a:ext cx="5291663"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Other events at the time</a:t>
          </a:r>
        </a:p>
      </dsp:txBody>
      <dsp:txXfrm>
        <a:off x="48547" y="2099627"/>
        <a:ext cx="5194569" cy="897406"/>
      </dsp:txXfrm>
    </dsp:sp>
    <dsp:sp modelId="{9DE3AC33-23CA-4252-8668-4F7FFC04CC74}">
      <dsp:nvSpPr>
        <dsp:cNvPr id="0" name=""/>
        <dsp:cNvSpPr/>
      </dsp:nvSpPr>
      <dsp:spPr>
        <a:xfrm>
          <a:off x="0" y="3045580"/>
          <a:ext cx="5291663"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01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Divorce and custody issues</a:t>
          </a:r>
        </a:p>
        <a:p>
          <a:pPr marL="228600" lvl="1" indent="-228600" algn="l" defTabSz="889000">
            <a:lnSpc>
              <a:spcPct val="90000"/>
            </a:lnSpc>
            <a:spcBef>
              <a:spcPct val="0"/>
            </a:spcBef>
            <a:spcAft>
              <a:spcPct val="20000"/>
            </a:spcAft>
            <a:buChar char="•"/>
          </a:pPr>
          <a:r>
            <a:rPr lang="en-US" sz="2000" kern="1200"/>
            <a:t>Extreme and overwhelming press attention</a:t>
          </a:r>
        </a:p>
      </dsp:txBody>
      <dsp:txXfrm>
        <a:off x="0" y="3045580"/>
        <a:ext cx="5291663" cy="68568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B1162-4728-451B-B8D4-D0CFE1DF4CFE}">
      <dsp:nvSpPr>
        <dsp:cNvPr id="0" name=""/>
        <dsp:cNvSpPr/>
      </dsp:nvSpPr>
      <dsp:spPr>
        <a:xfrm>
          <a:off x="0" y="19558"/>
          <a:ext cx="5291663" cy="1826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best option is delegation of authority by the principal (the person now needing the assistance) using a Medical Power of Attorney sometimes called a Health Care Proxy</a:t>
          </a:r>
        </a:p>
      </dsp:txBody>
      <dsp:txXfrm>
        <a:off x="89168" y="108726"/>
        <a:ext cx="5113327" cy="1648289"/>
      </dsp:txXfrm>
    </dsp:sp>
    <dsp:sp modelId="{B4CFE332-3483-4A49-8CDB-69813934B393}">
      <dsp:nvSpPr>
        <dsp:cNvPr id="0" name=""/>
        <dsp:cNvSpPr/>
      </dsp:nvSpPr>
      <dsp:spPr>
        <a:xfrm>
          <a:off x="0" y="1906664"/>
          <a:ext cx="5291663" cy="18266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 Living Will gives guidance to medical personnel as to the wishes of an individual regarding end of life treatment, but is not an effective alternative to appointment of a guardian</a:t>
          </a:r>
        </a:p>
      </dsp:txBody>
      <dsp:txXfrm>
        <a:off x="89168" y="1995832"/>
        <a:ext cx="5113327" cy="164828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97274-F2CE-4255-A9E4-42DE62E58C32}">
      <dsp:nvSpPr>
        <dsp:cNvPr id="0" name=""/>
        <dsp:cNvSpPr/>
      </dsp:nvSpPr>
      <dsp:spPr>
        <a:xfrm>
          <a:off x="0" y="79026"/>
          <a:ext cx="5291663" cy="1761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Look at the person’s strengths and abilities – what CAN they do as opposed to what CAN’T they do?</a:t>
          </a:r>
        </a:p>
      </dsp:txBody>
      <dsp:txXfrm>
        <a:off x="85984" y="165010"/>
        <a:ext cx="5119695" cy="1589430"/>
      </dsp:txXfrm>
    </dsp:sp>
    <dsp:sp modelId="{69B14B5A-92CF-4213-B809-33AB771583C2}">
      <dsp:nvSpPr>
        <dsp:cNvPr id="0" name=""/>
        <dsp:cNvSpPr/>
      </dsp:nvSpPr>
      <dsp:spPr>
        <a:xfrm>
          <a:off x="0" y="1912424"/>
          <a:ext cx="5291663" cy="17613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Also look at WHY do they need to lose any of their constitutional rights by being placed under guardianship?  It’s not illegal to be eccentric</a:t>
          </a:r>
        </a:p>
      </dsp:txBody>
      <dsp:txXfrm>
        <a:off x="85984" y="1998408"/>
        <a:ext cx="5119695" cy="15894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F129E-E111-405C-82AD-FDD9A87D7AF2}">
      <dsp:nvSpPr>
        <dsp:cNvPr id="0" name=""/>
        <dsp:cNvSpPr/>
      </dsp:nvSpPr>
      <dsp:spPr>
        <a:xfrm>
          <a:off x="0" y="140605"/>
          <a:ext cx="5291663" cy="11188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Because I don’t see anything wrong, I am going to deny it if you confront me</a:t>
          </a:r>
        </a:p>
      </dsp:txBody>
      <dsp:txXfrm>
        <a:off x="54616" y="195221"/>
        <a:ext cx="5182431" cy="1009580"/>
      </dsp:txXfrm>
    </dsp:sp>
    <dsp:sp modelId="{0E744381-E357-4C43-BFB4-78C8A64BCAD9}">
      <dsp:nvSpPr>
        <dsp:cNvPr id="0" name=""/>
        <dsp:cNvSpPr/>
      </dsp:nvSpPr>
      <dsp:spPr>
        <a:xfrm>
          <a:off x="0" y="1317018"/>
          <a:ext cx="5291663" cy="111881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If I feel that I am not being consulted on decisions about my life, I can become angry or depressed</a:t>
          </a:r>
        </a:p>
      </dsp:txBody>
      <dsp:txXfrm>
        <a:off x="54616" y="1371634"/>
        <a:ext cx="5182431" cy="1009580"/>
      </dsp:txXfrm>
    </dsp:sp>
    <dsp:sp modelId="{C7EB0E5C-B9A6-428B-8B56-785EECE61104}">
      <dsp:nvSpPr>
        <dsp:cNvPr id="0" name=""/>
        <dsp:cNvSpPr/>
      </dsp:nvSpPr>
      <dsp:spPr>
        <a:xfrm>
          <a:off x="0" y="2493430"/>
          <a:ext cx="5291663" cy="111881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If you disagree with how I live my life and don’t try to accommodate my life preferences, you are imposing your values on me</a:t>
          </a:r>
        </a:p>
      </dsp:txBody>
      <dsp:txXfrm>
        <a:off x="54616" y="2548046"/>
        <a:ext cx="5182431" cy="10095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C4E4A-369B-46C9-9C3A-0425FC42EDB2}">
      <dsp:nvSpPr>
        <dsp:cNvPr id="0" name=""/>
        <dsp:cNvSpPr/>
      </dsp:nvSpPr>
      <dsp:spPr>
        <a:xfrm>
          <a:off x="0" y="85943"/>
          <a:ext cx="5961345" cy="25776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We should only give a guardian the authority they need to do the things the person cannot do</a:t>
          </a:r>
        </a:p>
      </dsp:txBody>
      <dsp:txXfrm>
        <a:off x="125831" y="211774"/>
        <a:ext cx="5709683" cy="2325994"/>
      </dsp:txXfrm>
    </dsp:sp>
    <dsp:sp modelId="{320BDDE2-0A2C-4A78-8F20-A4266D85014B}">
      <dsp:nvSpPr>
        <dsp:cNvPr id="0" name=""/>
        <dsp:cNvSpPr/>
      </dsp:nvSpPr>
      <dsp:spPr>
        <a:xfrm>
          <a:off x="0" y="2750000"/>
          <a:ext cx="5961345" cy="25776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 limited guardianship might only give authority to sign a contract with an assisted living facility or only the authority to consent to medical treatment</a:t>
          </a:r>
        </a:p>
      </dsp:txBody>
      <dsp:txXfrm>
        <a:off x="125831" y="2875831"/>
        <a:ext cx="5709683" cy="23259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674B9-5AD1-4BE6-BA22-B7E5517DD5A7}">
      <dsp:nvSpPr>
        <dsp:cNvPr id="0" name=""/>
        <dsp:cNvSpPr/>
      </dsp:nvSpPr>
      <dsp:spPr>
        <a:xfrm>
          <a:off x="0" y="1913"/>
          <a:ext cx="53244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90A7F-B5AC-4E26-80AA-EE0235E7AB79}">
      <dsp:nvSpPr>
        <dsp:cNvPr id="0" name=""/>
        <dsp:cNvSpPr/>
      </dsp:nvSpPr>
      <dsp:spPr>
        <a:xfrm>
          <a:off x="0" y="1913"/>
          <a:ext cx="5324475"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General Durable Power of Attorney also known as Financial Power of Attorney</a:t>
          </a:r>
        </a:p>
      </dsp:txBody>
      <dsp:txXfrm>
        <a:off x="0" y="1913"/>
        <a:ext cx="5324475" cy="1305236"/>
      </dsp:txXfrm>
    </dsp:sp>
    <dsp:sp modelId="{53E6A3F4-773F-4C8B-9C1D-32A975A25137}">
      <dsp:nvSpPr>
        <dsp:cNvPr id="0" name=""/>
        <dsp:cNvSpPr/>
      </dsp:nvSpPr>
      <dsp:spPr>
        <a:xfrm>
          <a:off x="0" y="1307150"/>
          <a:ext cx="53244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EBE3C-5B65-4AAE-B3E9-8DC3B9BE7641}">
      <dsp:nvSpPr>
        <dsp:cNvPr id="0" name=""/>
        <dsp:cNvSpPr/>
      </dsp:nvSpPr>
      <dsp:spPr>
        <a:xfrm>
          <a:off x="0" y="1307150"/>
          <a:ext cx="5324475"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Again, robust planning is important.  The son with gambling problem is probably not an ideal person for me to give the authority to manage my money to</a:t>
          </a:r>
        </a:p>
      </dsp:txBody>
      <dsp:txXfrm>
        <a:off x="0" y="1307150"/>
        <a:ext cx="5324475" cy="1305236"/>
      </dsp:txXfrm>
    </dsp:sp>
    <dsp:sp modelId="{167B84A0-7F0A-47D0-8EB8-849F5275EAE8}">
      <dsp:nvSpPr>
        <dsp:cNvPr id="0" name=""/>
        <dsp:cNvSpPr/>
      </dsp:nvSpPr>
      <dsp:spPr>
        <a:xfrm>
          <a:off x="0" y="2612387"/>
          <a:ext cx="53244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E3458-7F15-4D53-892D-30D89B65706A}">
      <dsp:nvSpPr>
        <dsp:cNvPr id="0" name=""/>
        <dsp:cNvSpPr/>
      </dsp:nvSpPr>
      <dsp:spPr>
        <a:xfrm>
          <a:off x="0" y="2612387"/>
          <a:ext cx="5324475"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Have I included a few successors, if the first person I name cannot act for some reason?</a:t>
          </a:r>
        </a:p>
      </dsp:txBody>
      <dsp:txXfrm>
        <a:off x="0" y="2612387"/>
        <a:ext cx="5324475" cy="13052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91999-933E-4962-8AFB-B062856E8C46}">
      <dsp:nvSpPr>
        <dsp:cNvPr id="0" name=""/>
        <dsp:cNvSpPr/>
      </dsp:nvSpPr>
      <dsp:spPr>
        <a:xfrm>
          <a:off x="0" y="106947"/>
          <a:ext cx="6666833" cy="1700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Daily Money Management – See website for association to find certified money manager </a:t>
          </a:r>
        </a:p>
      </dsp:txBody>
      <dsp:txXfrm>
        <a:off x="83016" y="189963"/>
        <a:ext cx="6500801" cy="1534563"/>
      </dsp:txXfrm>
    </dsp:sp>
    <dsp:sp modelId="{77D31563-87A5-4749-9575-D9311FBD3EB3}">
      <dsp:nvSpPr>
        <dsp:cNvPr id="0" name=""/>
        <dsp:cNvSpPr/>
      </dsp:nvSpPr>
      <dsp:spPr>
        <a:xfrm>
          <a:off x="0" y="1876662"/>
          <a:ext cx="6666833" cy="170059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1"/>
            </a:rPr>
            <a:t>https://secure.aadmm.com/find-a-dmm/</a:t>
          </a:r>
          <a:r>
            <a:rPr lang="en-US" sz="2400" kern="1200"/>
            <a:t> </a:t>
          </a:r>
        </a:p>
      </dsp:txBody>
      <dsp:txXfrm>
        <a:off x="83016" y="1959678"/>
        <a:ext cx="6500801" cy="1534563"/>
      </dsp:txXfrm>
    </dsp:sp>
    <dsp:sp modelId="{1B904411-8D91-4E56-91A0-97B85105F3A9}">
      <dsp:nvSpPr>
        <dsp:cNvPr id="0" name=""/>
        <dsp:cNvSpPr/>
      </dsp:nvSpPr>
      <dsp:spPr>
        <a:xfrm>
          <a:off x="0" y="3646377"/>
          <a:ext cx="6666833" cy="170059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 daily money manager can help with bill paying if I still have the ability to provide oversight but just get a little confused about organizing my bills and paying them </a:t>
          </a:r>
        </a:p>
      </dsp:txBody>
      <dsp:txXfrm>
        <a:off x="83016" y="3729393"/>
        <a:ext cx="6500801" cy="153456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4CE70-EC29-4C9A-8331-3408C0C23506}">
      <dsp:nvSpPr>
        <dsp:cNvPr id="0" name=""/>
        <dsp:cNvSpPr/>
      </dsp:nvSpPr>
      <dsp:spPr>
        <a:xfrm>
          <a:off x="0" y="8301"/>
          <a:ext cx="6263640" cy="105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Representative Payee for  income from the following sources:</a:t>
          </a:r>
        </a:p>
      </dsp:txBody>
      <dsp:txXfrm>
        <a:off x="51444" y="59745"/>
        <a:ext cx="6160752" cy="950952"/>
      </dsp:txXfrm>
    </dsp:sp>
    <dsp:sp modelId="{E010B61D-CB64-4564-BE28-89C21FF17527}">
      <dsp:nvSpPr>
        <dsp:cNvPr id="0" name=""/>
        <dsp:cNvSpPr/>
      </dsp:nvSpPr>
      <dsp:spPr>
        <a:xfrm>
          <a:off x="0" y="1116862"/>
          <a:ext cx="6263640" cy="10538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Social Security </a:t>
          </a:r>
        </a:p>
      </dsp:txBody>
      <dsp:txXfrm>
        <a:off x="51444" y="1168306"/>
        <a:ext cx="6160752" cy="950952"/>
      </dsp:txXfrm>
    </dsp:sp>
    <dsp:sp modelId="{67BB670A-B5F5-43C8-B254-3D3C45E011BA}">
      <dsp:nvSpPr>
        <dsp:cNvPr id="0" name=""/>
        <dsp:cNvSpPr/>
      </dsp:nvSpPr>
      <dsp:spPr>
        <a:xfrm>
          <a:off x="0" y="2225423"/>
          <a:ext cx="6263640" cy="10538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Office of Personnel Management – federal employees</a:t>
          </a:r>
        </a:p>
      </dsp:txBody>
      <dsp:txXfrm>
        <a:off x="51444" y="2276867"/>
        <a:ext cx="6160752" cy="950952"/>
      </dsp:txXfrm>
    </dsp:sp>
    <dsp:sp modelId="{8149E83F-A756-48C3-9209-935883EE2227}">
      <dsp:nvSpPr>
        <dsp:cNvPr id="0" name=""/>
        <dsp:cNvSpPr/>
      </dsp:nvSpPr>
      <dsp:spPr>
        <a:xfrm>
          <a:off x="0" y="3333984"/>
          <a:ext cx="6263640" cy="10538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DFAS – military retirement</a:t>
          </a:r>
        </a:p>
      </dsp:txBody>
      <dsp:txXfrm>
        <a:off x="51444" y="3385428"/>
        <a:ext cx="6160752" cy="950952"/>
      </dsp:txXfrm>
    </dsp:sp>
    <dsp:sp modelId="{369A5BFC-CA60-48C4-921D-402C6A977726}">
      <dsp:nvSpPr>
        <dsp:cNvPr id="0" name=""/>
        <dsp:cNvSpPr/>
      </dsp:nvSpPr>
      <dsp:spPr>
        <a:xfrm>
          <a:off x="0" y="4442545"/>
          <a:ext cx="6263640" cy="1053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VA does not use Rep Payee process but appoints a VA Fiduciary after conducting a background check and interview – they prefer banks to family members </a:t>
          </a:r>
        </a:p>
      </dsp:txBody>
      <dsp:txXfrm>
        <a:off x="51444" y="4493989"/>
        <a:ext cx="6160752" cy="95095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ACD2-E392-4EE7-9CEE-2D3920E40887}">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46B05E-6E98-4CE2-B1B7-209F42C135F7}">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I can create a trust to hold my assets and designate someone to serve as trustee if I can no longer manage my finances</a:t>
          </a:r>
        </a:p>
      </dsp:txBody>
      <dsp:txXfrm>
        <a:off x="765914" y="2943510"/>
        <a:ext cx="4320000" cy="720000"/>
      </dsp:txXfrm>
    </dsp:sp>
    <dsp:sp modelId="{D50C1677-D013-4B09-9F14-1FD7D61D7763}">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D0CE48-B70D-4FEB-B2CF-0D37B76CC70C}">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I can write guidelines for successor trustees in my trust regarding my preferences</a:t>
          </a:r>
        </a:p>
      </dsp:txBody>
      <dsp:txXfrm>
        <a:off x="5841914" y="2943510"/>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38DEC-0374-4081-9A5F-29174A59AE33}">
      <dsp:nvSpPr>
        <dsp:cNvPr id="0" name=""/>
        <dsp:cNvSpPr/>
      </dsp:nvSpPr>
      <dsp:spPr>
        <a:xfrm>
          <a:off x="0" y="31329"/>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Conservatorship repeatedly extended, while Britney continues to produce music albums and give performances, including a Las Vegas residency</a:t>
          </a:r>
        </a:p>
      </dsp:txBody>
      <dsp:txXfrm>
        <a:off x="102007" y="133336"/>
        <a:ext cx="10311586" cy="1885605"/>
      </dsp:txXfrm>
    </dsp:sp>
    <dsp:sp modelId="{80624104-1328-46F1-8537-D007B3A8FFC8}">
      <dsp:nvSpPr>
        <dsp:cNvPr id="0" name=""/>
        <dsp:cNvSpPr/>
      </dsp:nvSpPr>
      <dsp:spPr>
        <a:xfrm>
          <a:off x="0" y="2230389"/>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April 2019 Britney spends a month at a mental health facility</a:t>
          </a:r>
        </a:p>
      </dsp:txBody>
      <dsp:txXfrm>
        <a:off x="102007" y="2332396"/>
        <a:ext cx="10311586" cy="1885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A7948-0581-4F3A-84D9-B50D1323EF37}">
      <dsp:nvSpPr>
        <dsp:cNvPr id="0" name=""/>
        <dsp:cNvSpPr/>
      </dsp:nvSpPr>
      <dsp:spPr>
        <a:xfrm rot="16200000">
          <a:off x="2338" y="1178"/>
          <a:ext cx="4348981" cy="4348981"/>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Britney loses on request to remove her father as co-conservator</a:t>
          </a:r>
        </a:p>
      </dsp:txBody>
      <dsp:txXfrm rot="5400000">
        <a:off x="2338" y="1088423"/>
        <a:ext cx="3587909" cy="2174491"/>
      </dsp:txXfrm>
    </dsp:sp>
    <dsp:sp modelId="{168165F5-AC15-4E31-9B25-F1E42FB98624}">
      <dsp:nvSpPr>
        <dsp:cNvPr id="0" name=""/>
        <dsp:cNvSpPr/>
      </dsp:nvSpPr>
      <dsp:spPr>
        <a:xfrm rot="5400000">
          <a:off x="6164280" y="1178"/>
          <a:ext cx="4348981" cy="4348981"/>
        </a:xfrm>
        <a:prstGeom prst="downArrow">
          <a:avLst>
            <a:gd name="adj1" fmla="val 50000"/>
            <a:gd name="adj2" fmla="val 35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Court did appoint Bessemer Trust as a co-conservator at Britney’s request</a:t>
          </a:r>
        </a:p>
      </dsp:txBody>
      <dsp:txXfrm rot="-5400000">
        <a:off x="6925352" y="1088423"/>
        <a:ext cx="3587909" cy="21744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0DC0E-ED8D-4A5B-AAC6-82A32FE60E66}">
      <dsp:nvSpPr>
        <dsp:cNvPr id="0" name=""/>
        <dsp:cNvSpPr/>
      </dsp:nvSpPr>
      <dsp:spPr>
        <a:xfrm>
          <a:off x="0" y="2363138"/>
          <a:ext cx="5744684"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3CF2A8-990B-49CE-A780-E06DE76982BB}">
      <dsp:nvSpPr>
        <dsp:cNvPr id="0" name=""/>
        <dsp:cNvSpPr/>
      </dsp:nvSpPr>
      <dsp:spPr>
        <a:xfrm>
          <a:off x="172340" y="1465145"/>
          <a:ext cx="2527661" cy="56715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February</a:t>
          </a:r>
        </a:p>
      </dsp:txBody>
      <dsp:txXfrm>
        <a:off x="172340" y="1465145"/>
        <a:ext cx="2527661" cy="567153"/>
      </dsp:txXfrm>
    </dsp:sp>
    <dsp:sp modelId="{30DD922B-938C-4DA7-B851-D20EFE234572}">
      <dsp:nvSpPr>
        <dsp:cNvPr id="0" name=""/>
        <dsp:cNvSpPr/>
      </dsp:nvSpPr>
      <dsp:spPr>
        <a:xfrm>
          <a:off x="172340" y="697317"/>
          <a:ext cx="2527661" cy="76782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Britney seeks restoration of her rights</a:t>
          </a:r>
        </a:p>
      </dsp:txBody>
      <dsp:txXfrm>
        <a:off x="172340" y="697317"/>
        <a:ext cx="2527661" cy="767827"/>
      </dsp:txXfrm>
    </dsp:sp>
    <dsp:sp modelId="{68608DD2-8A07-4D97-BB2A-1B920A29047C}">
      <dsp:nvSpPr>
        <dsp:cNvPr id="0" name=""/>
        <dsp:cNvSpPr/>
      </dsp:nvSpPr>
      <dsp:spPr>
        <a:xfrm>
          <a:off x="1436171" y="2032298"/>
          <a:ext cx="0" cy="33083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49C8FB-6AE4-4FE1-816D-52DDABD48BBC}">
      <dsp:nvSpPr>
        <dsp:cNvPr id="0" name=""/>
        <dsp:cNvSpPr/>
      </dsp:nvSpPr>
      <dsp:spPr>
        <a:xfrm>
          <a:off x="1608511" y="2693977"/>
          <a:ext cx="2527661" cy="567153"/>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March</a:t>
          </a:r>
        </a:p>
      </dsp:txBody>
      <dsp:txXfrm>
        <a:off x="1608511" y="2693977"/>
        <a:ext cx="2527661" cy="567153"/>
      </dsp:txXfrm>
    </dsp:sp>
    <dsp:sp modelId="{84BD85AC-7DC4-4C74-B301-7DA5C3E2DFFD}">
      <dsp:nvSpPr>
        <dsp:cNvPr id="0" name=""/>
        <dsp:cNvSpPr/>
      </dsp:nvSpPr>
      <dsp:spPr>
        <a:xfrm>
          <a:off x="1608511" y="3261130"/>
          <a:ext cx="2527661" cy="1428516"/>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Jamie Spears states that he wants conservatorship to end</a:t>
          </a:r>
        </a:p>
        <a:p>
          <a:pPr marL="114300" lvl="1" indent="-114300" algn="l" defTabSz="533400">
            <a:lnSpc>
              <a:spcPct val="90000"/>
            </a:lnSpc>
            <a:spcBef>
              <a:spcPct val="0"/>
            </a:spcBef>
            <a:spcAft>
              <a:spcPct val="15000"/>
            </a:spcAft>
            <a:buChar char="•"/>
          </a:pPr>
          <a:r>
            <a:rPr lang="en-US" sz="1200" kern="1200"/>
            <a:t>Britney seeks replacement of conservator</a:t>
          </a:r>
        </a:p>
      </dsp:txBody>
      <dsp:txXfrm>
        <a:off x="1608511" y="3261130"/>
        <a:ext cx="2527661" cy="1428516"/>
      </dsp:txXfrm>
    </dsp:sp>
    <dsp:sp modelId="{4B709DDA-D818-4E5A-A3DA-15BA17B92218}">
      <dsp:nvSpPr>
        <dsp:cNvPr id="0" name=""/>
        <dsp:cNvSpPr/>
      </dsp:nvSpPr>
      <dsp:spPr>
        <a:xfrm>
          <a:off x="2872342" y="2363137"/>
          <a:ext cx="0" cy="330839"/>
        </a:xfrm>
        <a:prstGeom prst="line">
          <a:avLst/>
        </a:pr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391B67-38BD-4A8B-B5EA-3ABB8624471B}">
      <dsp:nvSpPr>
        <dsp:cNvPr id="0" name=""/>
        <dsp:cNvSpPr/>
      </dsp:nvSpPr>
      <dsp:spPr>
        <a:xfrm rot="2700000">
          <a:off x="1399409" y="2326376"/>
          <a:ext cx="73523" cy="73523"/>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FF99B97-D2A9-4578-ACBF-3CA001503478}">
      <dsp:nvSpPr>
        <dsp:cNvPr id="0" name=""/>
        <dsp:cNvSpPr/>
      </dsp:nvSpPr>
      <dsp:spPr>
        <a:xfrm rot="2700000">
          <a:off x="2835580" y="2326376"/>
          <a:ext cx="73523" cy="73523"/>
        </a:xfrm>
        <a:prstGeom prst="rect">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DE7E0D1-4D0C-426D-8745-713DAB94BC71}">
      <dsp:nvSpPr>
        <dsp:cNvPr id="0" name=""/>
        <dsp:cNvSpPr/>
      </dsp:nvSpPr>
      <dsp:spPr>
        <a:xfrm>
          <a:off x="3044683" y="1465145"/>
          <a:ext cx="2527661" cy="56715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April</a:t>
          </a:r>
        </a:p>
      </dsp:txBody>
      <dsp:txXfrm>
        <a:off x="3044683" y="1465145"/>
        <a:ext cx="2527661" cy="567153"/>
      </dsp:txXfrm>
    </dsp:sp>
    <dsp:sp modelId="{31341ADE-0244-482E-8B06-18EE8D143378}">
      <dsp:nvSpPr>
        <dsp:cNvPr id="0" name=""/>
        <dsp:cNvSpPr/>
      </dsp:nvSpPr>
      <dsp:spPr>
        <a:xfrm>
          <a:off x="3044683" y="36628"/>
          <a:ext cx="2527661" cy="142851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Court records show legal fees for conservator from October 2020 to present were in excess of $890,000.00</a:t>
          </a:r>
        </a:p>
      </dsp:txBody>
      <dsp:txXfrm>
        <a:off x="3044683" y="36628"/>
        <a:ext cx="2527661" cy="1428516"/>
      </dsp:txXfrm>
    </dsp:sp>
    <dsp:sp modelId="{E13C86E7-E72B-4F7B-AEF5-6449F58489DD}">
      <dsp:nvSpPr>
        <dsp:cNvPr id="0" name=""/>
        <dsp:cNvSpPr/>
      </dsp:nvSpPr>
      <dsp:spPr>
        <a:xfrm>
          <a:off x="4308513" y="2032298"/>
          <a:ext cx="0" cy="330839"/>
        </a:xfrm>
        <a:prstGeom prst="line">
          <a:avLst/>
        </a:pr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EDB1A9-CBA5-432F-A2F9-0F4E24F467FF}">
      <dsp:nvSpPr>
        <dsp:cNvPr id="0" name=""/>
        <dsp:cNvSpPr/>
      </dsp:nvSpPr>
      <dsp:spPr>
        <a:xfrm rot="2700000">
          <a:off x="4271751" y="2326376"/>
          <a:ext cx="73523" cy="73523"/>
        </a:xfrm>
        <a:prstGeom prst="rect">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3B295-0048-4BD0-BA06-A50204912ED1}">
      <dsp:nvSpPr>
        <dsp:cNvPr id="0" name=""/>
        <dsp:cNvSpPr/>
      </dsp:nvSpPr>
      <dsp:spPr>
        <a:xfrm>
          <a:off x="0" y="1080567"/>
          <a:ext cx="2957512" cy="187802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EDCD49F-3B84-4512-9DBC-FA9B102DEAB0}">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Britney finally granted opportunity to chose her own counsel</a:t>
          </a:r>
        </a:p>
      </dsp:txBody>
      <dsp:txXfrm>
        <a:off x="383617" y="1447754"/>
        <a:ext cx="2847502" cy="1768010"/>
      </dsp:txXfrm>
    </dsp:sp>
    <dsp:sp modelId="{14FB41EC-4957-4E50-A920-840FEDF18CFF}">
      <dsp:nvSpPr>
        <dsp:cNvPr id="0" name=""/>
        <dsp:cNvSpPr/>
      </dsp:nvSpPr>
      <dsp:spPr>
        <a:xfrm>
          <a:off x="3614737" y="1080567"/>
          <a:ext cx="2957512" cy="187802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735DEB-56A5-4F51-9BE6-08FB0711C93A}">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His first actions were to petition to remove Jamie Spears as conservator and replace him with a forensic accountant</a:t>
          </a:r>
        </a:p>
      </dsp:txBody>
      <dsp:txXfrm>
        <a:off x="3998355" y="1447754"/>
        <a:ext cx="2847502" cy="1768010"/>
      </dsp:txXfrm>
    </dsp:sp>
    <dsp:sp modelId="{796B5C17-8D7D-4385-8B92-94B980F0350F}">
      <dsp:nvSpPr>
        <dsp:cNvPr id="0" name=""/>
        <dsp:cNvSpPr/>
      </dsp:nvSpPr>
      <dsp:spPr>
        <a:xfrm>
          <a:off x="7229475" y="1080567"/>
          <a:ext cx="2957512" cy="187802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1434C43-1305-4D75-AFAC-C42C6FE072F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July, Britney’s medical team supports removal of Jamie Spears as conservator </a:t>
          </a:r>
        </a:p>
      </dsp:txBody>
      <dsp:txXfrm>
        <a:off x="7613092" y="1447754"/>
        <a:ext cx="2847502" cy="1768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FA0B4-1C60-4213-968C-29C33E729C4C}">
      <dsp:nvSpPr>
        <dsp:cNvPr id="0" name=""/>
        <dsp:cNvSpPr/>
      </dsp:nvSpPr>
      <dsp:spPr>
        <a:xfrm>
          <a:off x="0" y="58282"/>
          <a:ext cx="5744684" cy="1484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September - Jamie Spears is suspended as conservator and replaced by forensic accountant </a:t>
          </a:r>
        </a:p>
      </dsp:txBody>
      <dsp:txXfrm>
        <a:off x="72479" y="130761"/>
        <a:ext cx="5599726" cy="1339772"/>
      </dsp:txXfrm>
    </dsp:sp>
    <dsp:sp modelId="{14E5DE2C-A345-44C2-BAE0-BB215A8B3173}">
      <dsp:nvSpPr>
        <dsp:cNvPr id="0" name=""/>
        <dsp:cNvSpPr/>
      </dsp:nvSpPr>
      <dsp:spPr>
        <a:xfrm>
          <a:off x="0" y="1620772"/>
          <a:ext cx="5744684" cy="14847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November 12, 2021 Judge terminates conservatorship </a:t>
          </a:r>
        </a:p>
      </dsp:txBody>
      <dsp:txXfrm>
        <a:off x="72479" y="1693251"/>
        <a:ext cx="5599726" cy="1339772"/>
      </dsp:txXfrm>
    </dsp:sp>
    <dsp:sp modelId="{C4B9765F-1437-428E-BABC-4CCCC8E748DF}">
      <dsp:nvSpPr>
        <dsp:cNvPr id="0" name=""/>
        <dsp:cNvSpPr/>
      </dsp:nvSpPr>
      <dsp:spPr>
        <a:xfrm>
          <a:off x="0" y="3183263"/>
          <a:ext cx="5744684" cy="1484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Battle over fees and possible fiduciary misconduct likely to continue for some time </a:t>
          </a:r>
        </a:p>
      </dsp:txBody>
      <dsp:txXfrm>
        <a:off x="72479" y="3255742"/>
        <a:ext cx="5599726" cy="13397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7F185-389E-4D03-B069-F99CF392948D}">
      <dsp:nvSpPr>
        <dsp:cNvPr id="0" name=""/>
        <dsp:cNvSpPr/>
      </dsp:nvSpPr>
      <dsp:spPr>
        <a:xfrm>
          <a:off x="0" y="131487"/>
          <a:ext cx="6263640" cy="25776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 1987, a series of articles were written by reporters for the Associated Press</a:t>
          </a:r>
        </a:p>
      </dsp:txBody>
      <dsp:txXfrm>
        <a:off x="125831" y="257318"/>
        <a:ext cx="6011978" cy="2325994"/>
      </dsp:txXfrm>
    </dsp:sp>
    <dsp:sp modelId="{42597789-AFB9-475F-A355-C326D4E98C4A}">
      <dsp:nvSpPr>
        <dsp:cNvPr id="0" name=""/>
        <dsp:cNvSpPr/>
      </dsp:nvSpPr>
      <dsp:spPr>
        <a:xfrm>
          <a:off x="0" y="2795544"/>
          <a:ext cx="6263640" cy="257765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 reporters reviewed guardianship court files in various jurisdictions around the United States and discovered shocking failures of the system within those files   </a:t>
          </a:r>
        </a:p>
      </dsp:txBody>
      <dsp:txXfrm>
        <a:off x="125831" y="2921375"/>
        <a:ext cx="6011978" cy="23259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F7CEA-E384-4861-8CC9-F01916251B9D}">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F4A06-FF4E-47E7-9E88-8383220AB0BD}">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The ABA Commission on Law and Aging (f/k/a Legal Problems of the Elderly) sponsored a conference in response to the problems raised in the AP articles</a:t>
          </a:r>
        </a:p>
      </dsp:txBody>
      <dsp:txXfrm>
        <a:off x="696297" y="538547"/>
        <a:ext cx="4171627" cy="2590157"/>
      </dsp:txXfrm>
    </dsp:sp>
    <dsp:sp modelId="{C67DE38E-8564-40D8-A4B4-A5FA768FE236}">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22066-494A-4DF3-9B49-3749BC8D432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Some Policy Changes Implemented</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307B7B-913E-4258-B20B-A43EEB21EC79}" type="datetimeFigureOut">
              <a:rPr lang="en-US" smtClean="0"/>
              <a:t>1/20/2022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4F48A8-ACD3-4789-B497-BF6ADD4E1C44}" type="slidenum">
              <a:rPr lang="en-US" smtClean="0"/>
              <a:t>‹#›</a:t>
            </a:fld>
            <a:endParaRPr lang="en-US"/>
          </a:p>
        </p:txBody>
      </p:sp>
    </p:spTree>
    <p:extLst>
      <p:ext uri="{BB962C8B-B14F-4D97-AF65-F5344CB8AC3E}">
        <p14:creationId xmlns:p14="http://schemas.microsoft.com/office/powerpoint/2010/main" val="403786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21E4-7E5B-4CA6-87F6-FB08CE4C62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14491-9A39-4A0C-832E-DF98BF2C8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B756FD-3B27-4B87-B85A-8AABFBE64283}"/>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5" name="Footer Placeholder 4">
            <a:extLst>
              <a:ext uri="{FF2B5EF4-FFF2-40B4-BE49-F238E27FC236}">
                <a16:creationId xmlns:a16="http://schemas.microsoft.com/office/drawing/2014/main" id="{FF104334-3F95-4B0D-9F1F-D974798A0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C9C84-FE31-45DF-845F-D91B554D63C7}"/>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261319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7160-6211-4F45-AC26-5592A9FB79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DEA36-6024-48FB-9EB2-1B1C87548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EC178-B02D-4EC3-914F-0F5F92DE9494}"/>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5" name="Footer Placeholder 4">
            <a:extLst>
              <a:ext uri="{FF2B5EF4-FFF2-40B4-BE49-F238E27FC236}">
                <a16:creationId xmlns:a16="http://schemas.microsoft.com/office/drawing/2014/main" id="{E9867E74-55D0-40E0-A0F0-A1B2534A0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73139-F69C-4F02-AFEF-F98B605DFB57}"/>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345462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8848A-F35C-4F6F-AFE6-C8FCC2A88D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3FAB3-42E8-4F5D-A33B-FB7A342145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F556D-38DF-4B24-AB5C-4396A4B1DD69}"/>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5" name="Footer Placeholder 4">
            <a:extLst>
              <a:ext uri="{FF2B5EF4-FFF2-40B4-BE49-F238E27FC236}">
                <a16:creationId xmlns:a16="http://schemas.microsoft.com/office/drawing/2014/main" id="{B0369166-5795-4161-8EFF-EA679F29D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03E05-5690-4E78-8A2D-5500D13074DB}"/>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8310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7B2C-5376-4AA6-B417-1A012A6F3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398E09-C927-4BE1-9A22-28966249CF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B1A4C-2A62-44A5-BB4A-5397B24AC26A}"/>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5" name="Footer Placeholder 4">
            <a:extLst>
              <a:ext uri="{FF2B5EF4-FFF2-40B4-BE49-F238E27FC236}">
                <a16:creationId xmlns:a16="http://schemas.microsoft.com/office/drawing/2014/main" id="{B53D775D-FE4E-4837-96F7-1DC0FBD46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A057D-BEC1-4AF5-A35C-6B9FFBCF6D68}"/>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153999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6682-6690-425C-8012-4F1A1B3D1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8CCDB-2D36-49B3-B32B-EF465633CF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F96BE-C9B9-44BB-99F3-FC5F950D5B65}"/>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5" name="Footer Placeholder 4">
            <a:extLst>
              <a:ext uri="{FF2B5EF4-FFF2-40B4-BE49-F238E27FC236}">
                <a16:creationId xmlns:a16="http://schemas.microsoft.com/office/drawing/2014/main" id="{0184FEF8-4523-4C28-A32B-7782C71DA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E0619-58DA-4DE2-A711-43DA625B1D40}"/>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136460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4572-41A4-49FD-BA67-58BA90AB8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E2D28-6AFE-4FA9-B053-7F9219BDB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FF4804-37CE-4527-93AF-9DF1960E27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22D06-61B8-41C2-A405-B71160E13AA9}"/>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6" name="Footer Placeholder 5">
            <a:extLst>
              <a:ext uri="{FF2B5EF4-FFF2-40B4-BE49-F238E27FC236}">
                <a16:creationId xmlns:a16="http://schemas.microsoft.com/office/drawing/2014/main" id="{62D27F2A-BF17-4D58-B22F-328AEEEF3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53F6C-BF50-4630-A62C-BDD06493B0A1}"/>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73992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15E0-53EA-4AC6-84B1-262C4B5DBF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57B64F-38C6-4A8D-B000-9044E6956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FF9088-BB72-4ACA-A29D-102D13FEF0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A9C9E9-4D17-4D47-AB98-C2AC110476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92EE5-F610-4B88-8974-F59F719BE7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CCD08C-D0B4-4211-A421-0C6C063786E2}"/>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8" name="Footer Placeholder 7">
            <a:extLst>
              <a:ext uri="{FF2B5EF4-FFF2-40B4-BE49-F238E27FC236}">
                <a16:creationId xmlns:a16="http://schemas.microsoft.com/office/drawing/2014/main" id="{475B9010-80C4-41AD-8D2F-2BF5AEB716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0CE901-EF50-4D17-A1C0-B1C3C853F440}"/>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138515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2CFA-14AD-4D70-8957-6E7B547706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330C0-CF07-4951-BE96-FA28C00535E9}"/>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4" name="Footer Placeholder 3">
            <a:extLst>
              <a:ext uri="{FF2B5EF4-FFF2-40B4-BE49-F238E27FC236}">
                <a16:creationId xmlns:a16="http://schemas.microsoft.com/office/drawing/2014/main" id="{65694E18-A0C5-44DE-835F-6D8A1C4827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98A63-E7D4-4466-B772-322DB4F80672}"/>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207351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5A265-8E62-4A52-AB87-4BA0B494C357}"/>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3" name="Footer Placeholder 2">
            <a:extLst>
              <a:ext uri="{FF2B5EF4-FFF2-40B4-BE49-F238E27FC236}">
                <a16:creationId xmlns:a16="http://schemas.microsoft.com/office/drawing/2014/main" id="{018FB269-6960-433D-A67D-E21E2CFEBC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2E4C18-2E0D-4090-90E8-1ACF3549FFEE}"/>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29998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501C-B45F-449A-B104-B5F37D52C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0D8DC7-01AD-4BF7-AAD6-4B824E068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522A33-9CA3-4D16-9CC1-6EB0D167A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6B9E6-1848-40E7-8264-E0A19EEB720F}"/>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6" name="Footer Placeholder 5">
            <a:extLst>
              <a:ext uri="{FF2B5EF4-FFF2-40B4-BE49-F238E27FC236}">
                <a16:creationId xmlns:a16="http://schemas.microsoft.com/office/drawing/2014/main" id="{9C17BC3B-06A9-4930-A14B-C90871C95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33B72-4625-410A-84CF-3A4EFE65B45A}"/>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343240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1443-83CC-48CB-89D3-ACFF85BF82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FE852F-904C-4B96-96D1-AE700375A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CE0950-E7DB-4EAA-9933-06F6F8C38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9C642-FC5A-42BA-A946-861C5B899A90}"/>
              </a:ext>
            </a:extLst>
          </p:cNvPr>
          <p:cNvSpPr>
            <a:spLocks noGrp="1"/>
          </p:cNvSpPr>
          <p:nvPr>
            <p:ph type="dt" sz="half" idx="10"/>
          </p:nvPr>
        </p:nvSpPr>
        <p:spPr/>
        <p:txBody>
          <a:bodyPr/>
          <a:lstStyle/>
          <a:p>
            <a:fld id="{28FA16E9-F143-47A5-80FA-6907AF7836FB}" type="datetimeFigureOut">
              <a:rPr lang="en-US" smtClean="0"/>
              <a:t>1/20/2022</a:t>
            </a:fld>
            <a:endParaRPr lang="en-US"/>
          </a:p>
        </p:txBody>
      </p:sp>
      <p:sp>
        <p:nvSpPr>
          <p:cNvPr id="6" name="Footer Placeholder 5">
            <a:extLst>
              <a:ext uri="{FF2B5EF4-FFF2-40B4-BE49-F238E27FC236}">
                <a16:creationId xmlns:a16="http://schemas.microsoft.com/office/drawing/2014/main" id="{BB87B416-EB54-4D6E-A375-AA0B90761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28E16-7A7E-4FC6-811F-B49E87ACDC62}"/>
              </a:ext>
            </a:extLst>
          </p:cNvPr>
          <p:cNvSpPr>
            <a:spLocks noGrp="1"/>
          </p:cNvSpPr>
          <p:nvPr>
            <p:ph type="sldNum" sz="quarter" idx="12"/>
          </p:nvPr>
        </p:nvSpPr>
        <p:spPr/>
        <p:txBody>
          <a:bodyPr/>
          <a:lstStyle/>
          <a:p>
            <a:fld id="{E17170CD-CDBC-44C6-AE01-109AC3F61240}" type="slidenum">
              <a:rPr lang="en-US" smtClean="0"/>
              <a:t>‹#›</a:t>
            </a:fld>
            <a:endParaRPr lang="en-US"/>
          </a:p>
        </p:txBody>
      </p:sp>
    </p:spTree>
    <p:extLst>
      <p:ext uri="{BB962C8B-B14F-4D97-AF65-F5344CB8AC3E}">
        <p14:creationId xmlns:p14="http://schemas.microsoft.com/office/powerpoint/2010/main" val="239428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99ECF-D424-4799-9BBA-50384C5547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ACE48A-C066-4DD8-A858-FB947C3E7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EA97D-8566-4FB9-AA29-7C5250916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A16E9-F143-47A5-80FA-6907AF7836FB}" type="datetimeFigureOut">
              <a:rPr lang="en-US" smtClean="0"/>
              <a:t>1/20/2022</a:t>
            </a:fld>
            <a:endParaRPr lang="en-US"/>
          </a:p>
        </p:txBody>
      </p:sp>
      <p:sp>
        <p:nvSpPr>
          <p:cNvPr id="5" name="Footer Placeholder 4">
            <a:extLst>
              <a:ext uri="{FF2B5EF4-FFF2-40B4-BE49-F238E27FC236}">
                <a16:creationId xmlns:a16="http://schemas.microsoft.com/office/drawing/2014/main" id="{821BFC02-BDCB-48D6-9C9C-750957AAF3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E40FD4-957B-4501-B984-0859B57A5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170CD-CDBC-44C6-AE01-109AC3F61240}" type="slidenum">
              <a:rPr lang="en-US" smtClean="0"/>
              <a:t>‹#›</a:t>
            </a:fld>
            <a:endParaRPr lang="en-US"/>
          </a:p>
        </p:txBody>
      </p:sp>
    </p:spTree>
    <p:extLst>
      <p:ext uri="{BB962C8B-B14F-4D97-AF65-F5344CB8AC3E}">
        <p14:creationId xmlns:p14="http://schemas.microsoft.com/office/powerpoint/2010/main" val="1651161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BD77B5E-341D-4161-8968-EB6B7BE1680F}"/>
              </a:ext>
            </a:extLst>
          </p:cNvPr>
          <p:cNvSpPr>
            <a:spLocks noGrp="1"/>
          </p:cNvSpPr>
          <p:nvPr>
            <p:ph type="ctrTitle"/>
          </p:nvPr>
        </p:nvSpPr>
        <p:spPr>
          <a:xfrm>
            <a:off x="1100669" y="1097339"/>
            <a:ext cx="10011831" cy="2623885"/>
          </a:xfrm>
        </p:spPr>
        <p:txBody>
          <a:bodyPr anchor="ctr">
            <a:normAutofit/>
          </a:bodyPr>
          <a:lstStyle/>
          <a:p>
            <a:r>
              <a:rPr lang="en-US" sz="6100">
                <a:solidFill>
                  <a:srgbClr val="FFFFFF"/>
                </a:solidFill>
              </a:rPr>
              <a:t>FREE BRITNEY</a:t>
            </a:r>
            <a:br>
              <a:rPr lang="en-US" sz="6100">
                <a:solidFill>
                  <a:srgbClr val="FFFFFF"/>
                </a:solidFill>
              </a:rPr>
            </a:br>
            <a:r>
              <a:rPr lang="en-US" sz="6100">
                <a:solidFill>
                  <a:srgbClr val="FFFFFF"/>
                </a:solidFill>
              </a:rPr>
              <a:t>A Critical Review of Guardianship/Conservatorship</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934F3F7E-AB75-43AD-848F-A0BACAB30146}"/>
              </a:ext>
            </a:extLst>
          </p:cNvPr>
          <p:cNvSpPr>
            <a:spLocks noGrp="1"/>
          </p:cNvSpPr>
          <p:nvPr>
            <p:ph type="subTitle" idx="1"/>
          </p:nvPr>
        </p:nvSpPr>
        <p:spPr>
          <a:xfrm>
            <a:off x="3226159" y="4843002"/>
            <a:ext cx="5760850" cy="1234345"/>
          </a:xfrm>
        </p:spPr>
        <p:txBody>
          <a:bodyPr anchor="ctr">
            <a:normAutofit/>
          </a:bodyPr>
          <a:lstStyle/>
          <a:p>
            <a:r>
              <a:rPr lang="en-US" sz="1000">
                <a:solidFill>
                  <a:schemeClr val="tx1">
                    <a:lumMod val="95000"/>
                    <a:lumOff val="5000"/>
                  </a:schemeClr>
                </a:solidFill>
              </a:rPr>
              <a:t>Colorado Springs Estate Planning Council</a:t>
            </a:r>
          </a:p>
          <a:p>
            <a:r>
              <a:rPr lang="en-US" sz="1000">
                <a:solidFill>
                  <a:schemeClr val="tx1">
                    <a:lumMod val="95000"/>
                    <a:lumOff val="5000"/>
                  </a:schemeClr>
                </a:solidFill>
              </a:rPr>
              <a:t>February 8, 2022</a:t>
            </a:r>
          </a:p>
          <a:p>
            <a:r>
              <a:rPr lang="en-US" sz="1000">
                <a:solidFill>
                  <a:schemeClr val="tx1">
                    <a:lumMod val="95000"/>
                    <a:lumOff val="5000"/>
                  </a:schemeClr>
                </a:solidFill>
              </a:rPr>
              <a:t>Catherine Anne Seal, JD, LLM, CELA</a:t>
            </a:r>
            <a:endParaRPr lang="en-US" sz="1000">
              <a:solidFill>
                <a:schemeClr val="tx1">
                  <a:lumMod val="95000"/>
                  <a:lumOff val="5000"/>
                </a:schemeClr>
              </a:solidFill>
              <a:latin typeface="WP TypographicSymbols" panose="00000400000000000000" pitchFamily="2" charset="0"/>
            </a:endParaRPr>
          </a:p>
          <a:p>
            <a:r>
              <a:rPr lang="en-US" sz="1000">
                <a:solidFill>
                  <a:schemeClr val="tx1">
                    <a:lumMod val="95000"/>
                    <a:lumOff val="5000"/>
                  </a:schemeClr>
                </a:solidFill>
              </a:rPr>
              <a:t>Certified Elder Law Attorney by the National Elder Law Foundation – Colorado does not certify lawyers as specialists in any field </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1010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747E05-98D8-4431-832D-B37038889EC5}"/>
              </a:ext>
            </a:extLst>
          </p:cNvPr>
          <p:cNvPicPr>
            <a:picLocks noChangeAspect="1"/>
          </p:cNvPicPr>
          <p:nvPr/>
        </p:nvPicPr>
        <p:blipFill rotWithShape="1">
          <a:blip r:embed="rId2">
            <a:alphaModFix amt="35000"/>
          </a:blip>
          <a:srcRect t="6565" b="9165"/>
          <a:stretch/>
        </p:blipFill>
        <p:spPr>
          <a:xfrm>
            <a:off x="20" y="1"/>
            <a:ext cx="12191980" cy="6857999"/>
          </a:xfrm>
          <a:prstGeom prst="rect">
            <a:avLst/>
          </a:prstGeom>
        </p:spPr>
      </p:pic>
      <p:sp>
        <p:nvSpPr>
          <p:cNvPr id="2" name="Title 1">
            <a:extLst>
              <a:ext uri="{FF2B5EF4-FFF2-40B4-BE49-F238E27FC236}">
                <a16:creationId xmlns:a16="http://schemas.microsoft.com/office/drawing/2014/main" id="{A9D076E8-2E89-4814-AFF6-D2753FAC4121}"/>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2021</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85C8CE6-091A-4EB2-A549-35E7483E030C}"/>
              </a:ext>
            </a:extLst>
          </p:cNvPr>
          <p:cNvGraphicFramePr>
            <a:graphicFrameLocks noGrp="1"/>
          </p:cNvGraphicFramePr>
          <p:nvPr>
            <p:ph idx="1"/>
            <p:extLst>
              <p:ext uri="{D42A27DB-BD31-4B8C-83A1-F6EECF244321}">
                <p14:modId xmlns:p14="http://schemas.microsoft.com/office/powerpoint/2010/main" val="79079567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13988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4B36B2-919F-4B32-97A9-031BFF1AEA3D}"/>
              </a:ext>
            </a:extLst>
          </p:cNvPr>
          <p:cNvSpPr>
            <a:spLocks noGrp="1"/>
          </p:cNvSpPr>
          <p:nvPr>
            <p:ph type="title"/>
          </p:nvPr>
        </p:nvSpPr>
        <p:spPr>
          <a:xfrm>
            <a:off x="524741" y="620392"/>
            <a:ext cx="3808268" cy="5504688"/>
          </a:xfrm>
        </p:spPr>
        <p:txBody>
          <a:bodyPr>
            <a:normAutofit/>
          </a:bodyPr>
          <a:lstStyle/>
          <a:p>
            <a:r>
              <a:rPr lang="en-US" sz="5100">
                <a:solidFill>
                  <a:schemeClr val="bg1"/>
                </a:solidFill>
              </a:rPr>
              <a:t>Brief History of Guardianship Reform</a:t>
            </a:r>
          </a:p>
        </p:txBody>
      </p:sp>
      <p:graphicFrame>
        <p:nvGraphicFramePr>
          <p:cNvPr id="7" name="Content Placeholder 2">
            <a:extLst>
              <a:ext uri="{FF2B5EF4-FFF2-40B4-BE49-F238E27FC236}">
                <a16:creationId xmlns:a16="http://schemas.microsoft.com/office/drawing/2014/main" id="{85D483FE-EBBA-4AFA-BDBB-BBE09DA18006}"/>
              </a:ext>
            </a:extLst>
          </p:cNvPr>
          <p:cNvGraphicFramePr>
            <a:graphicFrameLocks noGrp="1"/>
          </p:cNvGraphicFramePr>
          <p:nvPr>
            <p:ph idx="1"/>
            <p:extLst>
              <p:ext uri="{D42A27DB-BD31-4B8C-83A1-F6EECF244321}">
                <p14:modId xmlns:p14="http://schemas.microsoft.com/office/powerpoint/2010/main" val="365954411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1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E4C2-81DB-493E-925E-4D27CA59D250}"/>
              </a:ext>
            </a:extLst>
          </p:cNvPr>
          <p:cNvSpPr>
            <a:spLocks noGrp="1"/>
          </p:cNvSpPr>
          <p:nvPr>
            <p:ph type="title"/>
          </p:nvPr>
        </p:nvSpPr>
        <p:spPr>
          <a:xfrm>
            <a:off x="1043631" y="809898"/>
            <a:ext cx="10173010" cy="1554480"/>
          </a:xfrm>
        </p:spPr>
        <p:txBody>
          <a:bodyPr anchor="ctr">
            <a:normAutofit/>
          </a:bodyPr>
          <a:lstStyle/>
          <a:p>
            <a:r>
              <a:rPr lang="en-US" sz="4800"/>
              <a:t>Wingspread Conference - 1988</a:t>
            </a:r>
          </a:p>
        </p:txBody>
      </p:sp>
      <p:graphicFrame>
        <p:nvGraphicFramePr>
          <p:cNvPr id="5" name="Content Placeholder 2">
            <a:extLst>
              <a:ext uri="{FF2B5EF4-FFF2-40B4-BE49-F238E27FC236}">
                <a16:creationId xmlns:a16="http://schemas.microsoft.com/office/drawing/2014/main" id="{C183F0CE-5C83-4A46-A0F5-35CC687EBD69}"/>
              </a:ext>
            </a:extLst>
          </p:cNvPr>
          <p:cNvGraphicFramePr>
            <a:graphicFrameLocks noGrp="1"/>
          </p:cNvGraphicFramePr>
          <p:nvPr>
            <p:ph idx="1"/>
            <p:extLst>
              <p:ext uri="{D42A27DB-BD31-4B8C-83A1-F6EECF244321}">
                <p14:modId xmlns:p14="http://schemas.microsoft.com/office/powerpoint/2010/main" val="424112753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C03CB9D-D3DA-4A67-A193-5D02E83B84B8}"/>
              </a:ext>
            </a:extLst>
          </p:cNvPr>
          <p:cNvSpPr>
            <a:spLocks noGrp="1"/>
          </p:cNvSpPr>
          <p:nvPr>
            <p:ph type="sldNum" sz="quarter" idx="12"/>
          </p:nvPr>
        </p:nvSpPr>
        <p:spPr/>
        <p:txBody>
          <a:bodyPr/>
          <a:lstStyle/>
          <a:p>
            <a:fld id="{6BB1BF5B-30F3-4B2C-AE94-081E071CE9A2}" type="slidenum">
              <a:rPr lang="en-US" smtClean="0"/>
              <a:t>12</a:t>
            </a:fld>
            <a:endParaRPr lang="en-US"/>
          </a:p>
        </p:txBody>
      </p:sp>
    </p:spTree>
    <p:extLst>
      <p:ext uri="{BB962C8B-B14F-4D97-AF65-F5344CB8AC3E}">
        <p14:creationId xmlns:p14="http://schemas.microsoft.com/office/powerpoint/2010/main" val="213743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DDB5-C492-4B5F-90F0-EBB07585D443}"/>
              </a:ext>
            </a:extLst>
          </p:cNvPr>
          <p:cNvSpPr>
            <a:spLocks noGrp="1"/>
          </p:cNvSpPr>
          <p:nvPr>
            <p:ph type="title"/>
          </p:nvPr>
        </p:nvSpPr>
        <p:spPr>
          <a:xfrm>
            <a:off x="4965430" y="629267"/>
            <a:ext cx="6586489" cy="45719"/>
          </a:xfrm>
        </p:spPr>
        <p:txBody>
          <a:bodyPr anchor="b">
            <a:normAutofit fontScale="90000"/>
          </a:bodyPr>
          <a:lstStyle/>
          <a:p>
            <a:r>
              <a:rPr lang="en-US" sz="4100" dirty="0"/>
              <a:t>Policy Changes</a:t>
            </a:r>
          </a:p>
        </p:txBody>
      </p:sp>
      <p:pic>
        <p:nvPicPr>
          <p:cNvPr id="6" name="Picture 5">
            <a:extLst>
              <a:ext uri="{FF2B5EF4-FFF2-40B4-BE49-F238E27FC236}">
                <a16:creationId xmlns:a16="http://schemas.microsoft.com/office/drawing/2014/main" id="{9F85318F-A9C1-4D58-9F62-AFE5578D552F}"/>
              </a:ext>
            </a:extLst>
          </p:cNvPr>
          <p:cNvPicPr>
            <a:picLocks noChangeAspect="1"/>
          </p:cNvPicPr>
          <p:nvPr/>
        </p:nvPicPr>
        <p:blipFill rotWithShape="1">
          <a:blip r:embed="rId2"/>
          <a:srcRect l="2294" r="52586" b="-1"/>
          <a:stretch/>
        </p:blipFill>
        <p:spPr>
          <a:xfrm>
            <a:off x="20" y="10"/>
            <a:ext cx="4635571" cy="6857990"/>
          </a:xfrm>
          <a:prstGeom prst="rect">
            <a:avLst/>
          </a:prstGeom>
          <a:effectLst/>
        </p:spPr>
      </p:pic>
      <p:graphicFrame>
        <p:nvGraphicFramePr>
          <p:cNvPr id="5" name="Content Placeholder 2">
            <a:extLst>
              <a:ext uri="{FF2B5EF4-FFF2-40B4-BE49-F238E27FC236}">
                <a16:creationId xmlns:a16="http://schemas.microsoft.com/office/drawing/2014/main" id="{258B7DFD-C544-485E-B69E-BF0EB9E764DF}"/>
              </a:ext>
            </a:extLst>
          </p:cNvPr>
          <p:cNvGraphicFramePr>
            <a:graphicFrameLocks noGrp="1"/>
          </p:cNvGraphicFramePr>
          <p:nvPr>
            <p:ph idx="1"/>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FE7FCF7-10F1-4752-B6E1-EDE8552556C0}"/>
              </a:ext>
            </a:extLst>
          </p:cNvPr>
          <p:cNvSpPr>
            <a:spLocks noGrp="1"/>
          </p:cNvSpPr>
          <p:nvPr>
            <p:ph type="sldNum" sz="quarter" idx="12"/>
          </p:nvPr>
        </p:nvSpPr>
        <p:spPr/>
        <p:txBody>
          <a:bodyPr/>
          <a:lstStyle/>
          <a:p>
            <a:fld id="{6BB1BF5B-30F3-4B2C-AE94-081E071CE9A2}" type="slidenum">
              <a:rPr lang="en-US" smtClean="0"/>
              <a:t>13</a:t>
            </a:fld>
            <a:endParaRPr lang="en-US"/>
          </a:p>
        </p:txBody>
      </p:sp>
    </p:spTree>
    <p:extLst>
      <p:ext uri="{BB962C8B-B14F-4D97-AF65-F5344CB8AC3E}">
        <p14:creationId xmlns:p14="http://schemas.microsoft.com/office/powerpoint/2010/main" val="64946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F6AB01-4AE4-4926-A164-A226B395088C}"/>
              </a:ext>
            </a:extLst>
          </p:cNvPr>
          <p:cNvSpPr>
            <a:spLocks noGrp="1"/>
          </p:cNvSpPr>
          <p:nvPr>
            <p:ph type="title"/>
          </p:nvPr>
        </p:nvSpPr>
        <p:spPr>
          <a:xfrm>
            <a:off x="838201" y="365125"/>
            <a:ext cx="5251316" cy="1807305"/>
          </a:xfrm>
        </p:spPr>
        <p:txBody>
          <a:bodyPr>
            <a:normAutofit/>
          </a:bodyPr>
          <a:lstStyle/>
          <a:p>
            <a:r>
              <a:rPr lang="en-US"/>
              <a:t>Wingspan Conference - 2001</a:t>
            </a:r>
          </a:p>
        </p:txBody>
      </p:sp>
      <p:sp>
        <p:nvSpPr>
          <p:cNvPr id="3" name="Content Placeholder 2">
            <a:extLst>
              <a:ext uri="{FF2B5EF4-FFF2-40B4-BE49-F238E27FC236}">
                <a16:creationId xmlns:a16="http://schemas.microsoft.com/office/drawing/2014/main" id="{8CFB86B5-630D-4543-B097-10BDB5AA6075}"/>
              </a:ext>
            </a:extLst>
          </p:cNvPr>
          <p:cNvSpPr>
            <a:spLocks noGrp="1"/>
          </p:cNvSpPr>
          <p:nvPr>
            <p:ph idx="1"/>
          </p:nvPr>
        </p:nvSpPr>
        <p:spPr>
          <a:xfrm>
            <a:off x="838200" y="2333297"/>
            <a:ext cx="4619621" cy="3843666"/>
          </a:xfrm>
        </p:spPr>
        <p:txBody>
          <a:bodyPr>
            <a:normAutofit/>
          </a:bodyPr>
          <a:lstStyle/>
          <a:p>
            <a:r>
              <a:rPr lang="en-US" sz="2000" dirty="0"/>
              <a:t>The newly formed National Guardianship Network, through its members, convenes a second guardianship policy conference </a:t>
            </a:r>
          </a:p>
          <a:p>
            <a:endParaRPr lang="en-US" sz="2000" dirty="0"/>
          </a:p>
          <a:p>
            <a:r>
              <a:rPr lang="en-US" sz="2000" dirty="0"/>
              <a:t>Recommendations similar to first conference, focusing on due process in appointment process</a:t>
            </a:r>
          </a:p>
        </p:txBody>
      </p:sp>
      <p:pic>
        <p:nvPicPr>
          <p:cNvPr id="5" name="Picture 4" descr="Conference room table">
            <a:extLst>
              <a:ext uri="{FF2B5EF4-FFF2-40B4-BE49-F238E27FC236}">
                <a16:creationId xmlns:a16="http://schemas.microsoft.com/office/drawing/2014/main" id="{8281B34F-96D1-4509-95D3-AB0B191C16AD}"/>
              </a:ext>
            </a:extLst>
          </p:cNvPr>
          <p:cNvPicPr>
            <a:picLocks noChangeAspect="1"/>
          </p:cNvPicPr>
          <p:nvPr/>
        </p:nvPicPr>
        <p:blipFill rotWithShape="1">
          <a:blip r:embed="rId2"/>
          <a:srcRect l="2240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6DAE67F9-4B3F-4E06-A8F6-ED3ED49C8376}"/>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14569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7DE3-0F46-4876-BB1E-E52B9AB2FB24}"/>
              </a:ext>
            </a:extLst>
          </p:cNvPr>
          <p:cNvSpPr>
            <a:spLocks noGrp="1"/>
          </p:cNvSpPr>
          <p:nvPr>
            <p:ph type="title"/>
          </p:nvPr>
        </p:nvSpPr>
        <p:spPr>
          <a:xfrm>
            <a:off x="1653363" y="365760"/>
            <a:ext cx="9367203" cy="1188720"/>
          </a:xfrm>
        </p:spPr>
        <p:txBody>
          <a:bodyPr>
            <a:normAutofit/>
          </a:bodyPr>
          <a:lstStyle/>
          <a:p>
            <a:r>
              <a:rPr lang="en-US" dirty="0"/>
              <a:t>Third National Guardianship Summit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68869F5-3DFC-4127-9216-85F3FA0C35C6}"/>
              </a:ext>
            </a:extLst>
          </p:cNvPr>
          <p:cNvSpPr>
            <a:spLocks noGrp="1"/>
          </p:cNvSpPr>
          <p:nvPr>
            <p:ph idx="1"/>
          </p:nvPr>
        </p:nvSpPr>
        <p:spPr>
          <a:xfrm>
            <a:off x="1653363" y="2176272"/>
            <a:ext cx="9367204" cy="4041648"/>
          </a:xfrm>
        </p:spPr>
        <p:txBody>
          <a:bodyPr anchor="t">
            <a:normAutofit/>
          </a:bodyPr>
          <a:lstStyle/>
          <a:p>
            <a:r>
              <a:rPr lang="en-US" sz="2200" dirty="0"/>
              <a:t>One of the goals for this conference was to move beyond the due process issues involved in the appointment process and focus on standards for fiduciaries and courts</a:t>
            </a:r>
          </a:p>
          <a:p>
            <a:endParaRPr lang="en-US" sz="2200" dirty="0"/>
          </a:p>
          <a:p>
            <a:r>
              <a:rPr lang="en-US" sz="2200" dirty="0"/>
              <a:t>Due process issues still exist, but the NGN  focused this conference on providing more direction on how a guardian or conservator fulfills their role and how the court manages the guardianship case post-appointment</a:t>
            </a:r>
          </a:p>
          <a:p>
            <a:endParaRPr lang="en-US" sz="2200" dirty="0"/>
          </a:p>
        </p:txBody>
      </p:sp>
    </p:spTree>
    <p:extLst>
      <p:ext uri="{BB962C8B-B14F-4D97-AF65-F5344CB8AC3E}">
        <p14:creationId xmlns:p14="http://schemas.microsoft.com/office/powerpoint/2010/main" val="182813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7C3B-B73C-48D5-82EC-5CBEF3824FDC}"/>
              </a:ext>
            </a:extLst>
          </p:cNvPr>
          <p:cNvSpPr>
            <a:spLocks noGrp="1"/>
          </p:cNvSpPr>
          <p:nvPr>
            <p:ph type="title"/>
          </p:nvPr>
        </p:nvSpPr>
        <p:spPr>
          <a:xfrm>
            <a:off x="1143000" y="990599"/>
            <a:ext cx="9906000" cy="685800"/>
          </a:xfrm>
        </p:spPr>
        <p:txBody>
          <a:bodyPr anchor="t">
            <a:normAutofit/>
          </a:bodyPr>
          <a:lstStyle/>
          <a:p>
            <a:r>
              <a:rPr lang="en-US" sz="4000"/>
              <a:t>4</a:t>
            </a:r>
            <a:r>
              <a:rPr lang="en-US" sz="4000" baseline="30000"/>
              <a:t>th</a:t>
            </a:r>
            <a:r>
              <a:rPr lang="en-US" sz="4000"/>
              <a:t> Summit</a:t>
            </a:r>
          </a:p>
        </p:txBody>
      </p:sp>
      <p:graphicFrame>
        <p:nvGraphicFramePr>
          <p:cNvPr id="5" name="Content Placeholder 2">
            <a:extLst>
              <a:ext uri="{FF2B5EF4-FFF2-40B4-BE49-F238E27FC236}">
                <a16:creationId xmlns:a16="http://schemas.microsoft.com/office/drawing/2014/main" id="{CC25B200-ED20-4944-A910-E193D7B68211}"/>
              </a:ext>
            </a:extLst>
          </p:cNvPr>
          <p:cNvGraphicFramePr>
            <a:graphicFrameLocks noGrp="1"/>
          </p:cNvGraphicFramePr>
          <p:nvPr>
            <p:ph idx="1"/>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CA866FF-815E-4CA7-9A08-F60D720479BC}"/>
              </a:ext>
            </a:extLst>
          </p:cNvPr>
          <p:cNvSpPr>
            <a:spLocks noGrp="1"/>
          </p:cNvSpPr>
          <p:nvPr>
            <p:ph type="sldNum" sz="quarter" idx="12"/>
          </p:nvPr>
        </p:nvSpPr>
        <p:spPr/>
        <p:txBody>
          <a:bodyPr/>
          <a:lstStyle/>
          <a:p>
            <a:fld id="{6BB1BF5B-30F3-4B2C-AE94-081E071CE9A2}" type="slidenum">
              <a:rPr lang="en-US" smtClean="0"/>
              <a:t>16</a:t>
            </a:fld>
            <a:endParaRPr lang="en-US"/>
          </a:p>
        </p:txBody>
      </p:sp>
    </p:spTree>
    <p:extLst>
      <p:ext uri="{BB962C8B-B14F-4D97-AF65-F5344CB8AC3E}">
        <p14:creationId xmlns:p14="http://schemas.microsoft.com/office/powerpoint/2010/main" val="2809432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503C2-1177-4962-8119-38CC30418945}"/>
              </a:ext>
            </a:extLst>
          </p:cNvPr>
          <p:cNvSpPr>
            <a:spLocks noGrp="1"/>
          </p:cNvSpPr>
          <p:nvPr>
            <p:ph type="title"/>
          </p:nvPr>
        </p:nvSpPr>
        <p:spPr>
          <a:xfrm>
            <a:off x="1171074" y="1396686"/>
            <a:ext cx="3240506" cy="4064628"/>
          </a:xfrm>
        </p:spPr>
        <p:txBody>
          <a:bodyPr>
            <a:normAutofit/>
          </a:bodyPr>
          <a:lstStyle/>
          <a:p>
            <a:r>
              <a:rPr lang="en-US">
                <a:solidFill>
                  <a:srgbClr val="FFFFFF"/>
                </a:solidFill>
              </a:rPr>
              <a:t>4</a:t>
            </a:r>
            <a:r>
              <a:rPr lang="en-US" baseline="30000">
                <a:solidFill>
                  <a:srgbClr val="FFFFFF"/>
                </a:solidFill>
              </a:rPr>
              <a:t>th</a:t>
            </a:r>
            <a:r>
              <a:rPr lang="en-US">
                <a:solidFill>
                  <a:srgbClr val="FFFFFF"/>
                </a:solidFill>
              </a:rPr>
              <a:t> Summit</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833AB40-261A-4EF2-80BF-C5F73E950A65}"/>
              </a:ext>
            </a:extLst>
          </p:cNvPr>
          <p:cNvSpPr>
            <a:spLocks noGrp="1"/>
          </p:cNvSpPr>
          <p:nvPr>
            <p:ph idx="1"/>
          </p:nvPr>
        </p:nvSpPr>
        <p:spPr>
          <a:xfrm>
            <a:off x="5370153" y="1526033"/>
            <a:ext cx="5536397" cy="3935281"/>
          </a:xfrm>
        </p:spPr>
        <p:txBody>
          <a:bodyPr>
            <a:normAutofit/>
          </a:bodyPr>
          <a:lstStyle/>
          <a:p>
            <a:pPr marL="0" indent="0">
              <a:buNone/>
            </a:pPr>
            <a:r>
              <a:rPr lang="en-US"/>
              <a:t>21 authors prepared background papers addressing issues involving strengthening individual autonomy and preventing and addressing guardianship abuse</a:t>
            </a:r>
          </a:p>
          <a:p>
            <a:pPr marL="0" indent="0">
              <a:buNone/>
            </a:pPr>
            <a:endParaRPr lang="en-US"/>
          </a:p>
        </p:txBody>
      </p:sp>
      <p:sp>
        <p:nvSpPr>
          <p:cNvPr id="4" name="Slide Number Placeholder 3">
            <a:extLst>
              <a:ext uri="{FF2B5EF4-FFF2-40B4-BE49-F238E27FC236}">
                <a16:creationId xmlns:a16="http://schemas.microsoft.com/office/drawing/2014/main" id="{8B41A7EB-7D77-4DC4-BECA-ABCC5EB0A22F}"/>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17</a:t>
            </a:fld>
            <a:endParaRPr lang="en-US"/>
          </a:p>
        </p:txBody>
      </p:sp>
    </p:spTree>
    <p:extLst>
      <p:ext uri="{BB962C8B-B14F-4D97-AF65-F5344CB8AC3E}">
        <p14:creationId xmlns:p14="http://schemas.microsoft.com/office/powerpoint/2010/main" val="3830814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AA89-DE02-42D1-9002-36A8BE5FDBC2}"/>
              </a:ext>
            </a:extLst>
          </p:cNvPr>
          <p:cNvSpPr>
            <a:spLocks noGrp="1"/>
          </p:cNvSpPr>
          <p:nvPr>
            <p:ph type="title"/>
          </p:nvPr>
        </p:nvSpPr>
        <p:spPr>
          <a:xfrm>
            <a:off x="1191966" y="1110000"/>
            <a:ext cx="3796079" cy="4633614"/>
          </a:xfrm>
        </p:spPr>
        <p:txBody>
          <a:bodyPr anchor="ctr">
            <a:normAutofit/>
          </a:bodyPr>
          <a:lstStyle/>
          <a:p>
            <a:r>
              <a:rPr lang="en-US" sz="4800"/>
              <a:t>Six Working Groups</a:t>
            </a:r>
          </a:p>
        </p:txBody>
      </p:sp>
      <p:graphicFrame>
        <p:nvGraphicFramePr>
          <p:cNvPr id="5" name="Content Placeholder 2">
            <a:extLst>
              <a:ext uri="{FF2B5EF4-FFF2-40B4-BE49-F238E27FC236}">
                <a16:creationId xmlns:a16="http://schemas.microsoft.com/office/drawing/2014/main" id="{08F6CD13-2881-476A-ACCB-4AFD66A0EF63}"/>
              </a:ext>
            </a:extLst>
          </p:cNvPr>
          <p:cNvGraphicFramePr>
            <a:graphicFrameLocks noGrp="1"/>
          </p:cNvGraphicFramePr>
          <p:nvPr>
            <p:ph idx="1"/>
          </p:nvPr>
        </p:nvGraphicFramePr>
        <p:xfrm>
          <a:off x="5313054" y="879732"/>
          <a:ext cx="6040745" cy="510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E202D8F-CBE1-412C-8AA1-0FF8828214E7}"/>
              </a:ext>
            </a:extLst>
          </p:cNvPr>
          <p:cNvSpPr>
            <a:spLocks noGrp="1"/>
          </p:cNvSpPr>
          <p:nvPr>
            <p:ph type="sldNum" sz="quarter" idx="12"/>
          </p:nvPr>
        </p:nvSpPr>
        <p:spPr/>
        <p:txBody>
          <a:bodyPr/>
          <a:lstStyle/>
          <a:p>
            <a:fld id="{6BB1BF5B-30F3-4B2C-AE94-081E071CE9A2}" type="slidenum">
              <a:rPr lang="en-US" smtClean="0"/>
              <a:t>18</a:t>
            </a:fld>
            <a:endParaRPr lang="en-US"/>
          </a:p>
        </p:txBody>
      </p:sp>
    </p:spTree>
    <p:extLst>
      <p:ext uri="{BB962C8B-B14F-4D97-AF65-F5344CB8AC3E}">
        <p14:creationId xmlns:p14="http://schemas.microsoft.com/office/powerpoint/2010/main" val="350581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BBF1C45-A320-457A-9276-F404856DA9D8}"/>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Issue One – Rights Based Guardianships</a:t>
            </a:r>
            <a:endParaRPr lang="en-US" sz="3600" dirty="0">
              <a:solidFill>
                <a:schemeClr val="tx2"/>
              </a:solidFill>
            </a:endParaRPr>
          </a:p>
        </p:txBody>
      </p:sp>
      <p:sp>
        <p:nvSpPr>
          <p:cNvPr id="3" name="Content Placeholder 2">
            <a:extLst>
              <a:ext uri="{FF2B5EF4-FFF2-40B4-BE49-F238E27FC236}">
                <a16:creationId xmlns:a16="http://schemas.microsoft.com/office/drawing/2014/main" id="{471F87C6-11A4-409D-B55F-34F9E527C823}"/>
              </a:ext>
            </a:extLst>
          </p:cNvPr>
          <p:cNvSpPr>
            <a:spLocks noGrp="1"/>
          </p:cNvSpPr>
          <p:nvPr>
            <p:ph idx="1"/>
          </p:nvPr>
        </p:nvSpPr>
        <p:spPr>
          <a:xfrm>
            <a:off x="3050412" y="2979336"/>
            <a:ext cx="5709721" cy="2430864"/>
          </a:xfrm>
        </p:spPr>
        <p:txBody>
          <a:bodyPr anchor="t">
            <a:normAutofit/>
          </a:bodyPr>
          <a:lstStyle/>
          <a:p>
            <a:pPr marL="0" indent="0">
              <a:buNone/>
            </a:pPr>
            <a:r>
              <a:rPr lang="en-US" sz="1900">
                <a:solidFill>
                  <a:schemeClr val="tx2"/>
                </a:solidFill>
              </a:rPr>
              <a:t>Recommendation 1.1:</a:t>
            </a:r>
          </a:p>
          <a:p>
            <a:endParaRPr lang="en-US" sz="1900">
              <a:solidFill>
                <a:schemeClr val="tx2"/>
              </a:solidFill>
            </a:endParaRPr>
          </a:p>
          <a:p>
            <a:pPr marL="0" indent="0">
              <a:buNone/>
            </a:pPr>
            <a:r>
              <a:rPr lang="en-US" sz="1900">
                <a:solidFill>
                  <a:schemeClr val="tx2"/>
                </a:solidFill>
              </a:rPr>
              <a:t>NGN should convene a task force with representatives including NGN members, national disability and aging organizations, persons at risk or formerly under guardianship, and family and professional guardians to develop enforceable bill of rights </a:t>
            </a:r>
          </a:p>
          <a:p>
            <a:endParaRPr lang="en-US" sz="1900" dirty="0">
              <a:solidFill>
                <a:schemeClr val="tx2"/>
              </a:solidFill>
            </a:endParaRPr>
          </a:p>
        </p:txBody>
      </p:sp>
      <p:grpSp>
        <p:nvGrpSpPr>
          <p:cNvPr id="19" name="Group 18">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0A6B40A3-6828-417C-9E27-DB8382CF5FAA}"/>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19</a:t>
            </a:fld>
            <a:endParaRPr lang="en-US"/>
          </a:p>
        </p:txBody>
      </p:sp>
    </p:spTree>
    <p:extLst>
      <p:ext uri="{BB962C8B-B14F-4D97-AF65-F5344CB8AC3E}">
        <p14:creationId xmlns:p14="http://schemas.microsoft.com/office/powerpoint/2010/main" val="303681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7C658B-B168-45A1-A51C-99E1D05538BB}"/>
              </a:ext>
            </a:extLst>
          </p:cNvPr>
          <p:cNvSpPr>
            <a:spLocks noGrp="1"/>
          </p:cNvSpPr>
          <p:nvPr>
            <p:ph type="title"/>
          </p:nvPr>
        </p:nvSpPr>
        <p:spPr>
          <a:xfrm>
            <a:off x="524741" y="620392"/>
            <a:ext cx="3808268" cy="5504688"/>
          </a:xfrm>
        </p:spPr>
        <p:txBody>
          <a:bodyPr>
            <a:normAutofit/>
          </a:bodyPr>
          <a:lstStyle/>
          <a:p>
            <a:r>
              <a:rPr lang="en-US" sz="4200">
                <a:solidFill>
                  <a:schemeClr val="bg1"/>
                </a:solidFill>
              </a:rPr>
              <a:t>Guardianship and Conservatorship</a:t>
            </a:r>
          </a:p>
        </p:txBody>
      </p:sp>
      <p:graphicFrame>
        <p:nvGraphicFramePr>
          <p:cNvPr id="5" name="Content Placeholder 2">
            <a:extLst>
              <a:ext uri="{FF2B5EF4-FFF2-40B4-BE49-F238E27FC236}">
                <a16:creationId xmlns:a16="http://schemas.microsoft.com/office/drawing/2014/main" id="{702D71FD-D6C8-4E35-BA6E-CAA0A33681A8}"/>
              </a:ext>
            </a:extLst>
          </p:cNvPr>
          <p:cNvGraphicFramePr>
            <a:graphicFrameLocks noGrp="1"/>
          </p:cNvGraphicFramePr>
          <p:nvPr>
            <p:ph idx="1"/>
            <p:extLst>
              <p:ext uri="{D42A27DB-BD31-4B8C-83A1-F6EECF244321}">
                <p14:modId xmlns:p14="http://schemas.microsoft.com/office/powerpoint/2010/main" val="173540292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31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4" name="Freeform: Shape 13">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9FB19A9-E6BF-41D8-98EE-8E98821923A5}"/>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Issue One </a:t>
            </a:r>
          </a:p>
        </p:txBody>
      </p:sp>
      <p:sp>
        <p:nvSpPr>
          <p:cNvPr id="3" name="Content Placeholder 2">
            <a:extLst>
              <a:ext uri="{FF2B5EF4-FFF2-40B4-BE49-F238E27FC236}">
                <a16:creationId xmlns:a16="http://schemas.microsoft.com/office/drawing/2014/main" id="{0F22B0E2-D378-4D21-8650-718057451B33}"/>
              </a:ext>
            </a:extLst>
          </p:cNvPr>
          <p:cNvSpPr>
            <a:spLocks noGrp="1"/>
          </p:cNvSpPr>
          <p:nvPr>
            <p:ph idx="1"/>
          </p:nvPr>
        </p:nvSpPr>
        <p:spPr>
          <a:xfrm>
            <a:off x="6090574" y="801866"/>
            <a:ext cx="5306084" cy="5230634"/>
          </a:xfrm>
          <a:noFill/>
          <a:ln>
            <a:noFill/>
          </a:ln>
        </p:spPr>
        <p:txBody>
          <a:bodyPr anchor="ctr">
            <a:normAutofit/>
          </a:bodyPr>
          <a:lstStyle/>
          <a:p>
            <a:pPr marL="0" indent="0">
              <a:buNone/>
            </a:pPr>
            <a:r>
              <a:rPr lang="en-US" sz="1800">
                <a:solidFill>
                  <a:schemeClr val="tx2"/>
                </a:solidFill>
              </a:rPr>
              <a:t>Recommendation 1.2:</a:t>
            </a:r>
          </a:p>
          <a:p>
            <a:pPr marL="0" indent="0">
              <a:buNone/>
            </a:pPr>
            <a:r>
              <a:rPr lang="en-US" sz="1800">
                <a:solidFill>
                  <a:schemeClr val="tx2"/>
                </a:solidFill>
              </a:rPr>
              <a:t>States &amp; courts must ensure that all judicial proceedings that impact an adult’s rights to legal capacity provide meaningful due process including</a:t>
            </a:r>
          </a:p>
          <a:p>
            <a:pPr lvl="1"/>
            <a:r>
              <a:rPr lang="en-US" sz="1800">
                <a:solidFill>
                  <a:schemeClr val="tx2"/>
                </a:solidFill>
              </a:rPr>
              <a:t>Right to counsel</a:t>
            </a:r>
          </a:p>
          <a:p>
            <a:pPr lvl="1"/>
            <a:r>
              <a:rPr lang="en-US" sz="1800">
                <a:solidFill>
                  <a:schemeClr val="tx2"/>
                </a:solidFill>
              </a:rPr>
              <a:t>Reasonable notice</a:t>
            </a:r>
          </a:p>
          <a:p>
            <a:pPr lvl="1"/>
            <a:r>
              <a:rPr lang="en-US" sz="1800">
                <a:solidFill>
                  <a:schemeClr val="tx2"/>
                </a:solidFill>
              </a:rPr>
              <a:t>Impartial, valid &amp; reliable assessment by compensated and qualified person</a:t>
            </a:r>
          </a:p>
          <a:p>
            <a:pPr lvl="1"/>
            <a:r>
              <a:rPr lang="en-US" sz="1800">
                <a:solidFill>
                  <a:schemeClr val="tx2"/>
                </a:solidFill>
              </a:rPr>
              <a:t>Protection of adult’s right to participate in proceeding </a:t>
            </a:r>
          </a:p>
        </p:txBody>
      </p:sp>
      <p:sp>
        <p:nvSpPr>
          <p:cNvPr id="4" name="Slide Number Placeholder 3">
            <a:extLst>
              <a:ext uri="{FF2B5EF4-FFF2-40B4-BE49-F238E27FC236}">
                <a16:creationId xmlns:a16="http://schemas.microsoft.com/office/drawing/2014/main" id="{6BEE5450-099B-46B6-ABD8-0E2F72A63C5F}"/>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20</a:t>
            </a:fld>
            <a:endParaRPr lang="en-US"/>
          </a:p>
        </p:txBody>
      </p:sp>
    </p:spTree>
    <p:extLst>
      <p:ext uri="{BB962C8B-B14F-4D97-AF65-F5344CB8AC3E}">
        <p14:creationId xmlns:p14="http://schemas.microsoft.com/office/powerpoint/2010/main" val="372744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1EAA515-97AB-4DDE-B48F-850DEFB995D1}"/>
              </a:ext>
            </a:extLst>
          </p:cNvPr>
          <p:cNvSpPr>
            <a:spLocks noGrp="1"/>
          </p:cNvSpPr>
          <p:nvPr>
            <p:ph type="title"/>
          </p:nvPr>
        </p:nvSpPr>
        <p:spPr>
          <a:xfrm>
            <a:off x="1179226" y="1280679"/>
            <a:ext cx="9833548" cy="1325563"/>
          </a:xfrm>
        </p:spPr>
        <p:txBody>
          <a:bodyPr anchor="b">
            <a:normAutofit/>
          </a:bodyPr>
          <a:lstStyle/>
          <a:p>
            <a:pPr algn="ctr"/>
            <a:r>
              <a:rPr lang="en-US" sz="3600">
                <a:solidFill>
                  <a:schemeClr val="tx2"/>
                </a:solidFill>
              </a:rPr>
              <a:t>Issue One</a:t>
            </a: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4690B17-4DD1-46C5-93C1-A9090CD1BEBB}"/>
              </a:ext>
            </a:extLst>
          </p:cNvPr>
          <p:cNvSpPr>
            <a:spLocks noGrp="1"/>
          </p:cNvSpPr>
          <p:nvPr>
            <p:ph idx="1"/>
          </p:nvPr>
        </p:nvSpPr>
        <p:spPr>
          <a:xfrm>
            <a:off x="1179226" y="2890979"/>
            <a:ext cx="9833548" cy="2693976"/>
          </a:xfrm>
        </p:spPr>
        <p:txBody>
          <a:bodyPr>
            <a:normAutofit/>
          </a:bodyPr>
          <a:lstStyle/>
          <a:p>
            <a:pPr marL="0" indent="0">
              <a:buNone/>
            </a:pPr>
            <a:r>
              <a:rPr lang="en-US" sz="1800">
                <a:solidFill>
                  <a:schemeClr val="tx2"/>
                </a:solidFill>
              </a:rPr>
              <a:t>Recommendation 1.3 </a:t>
            </a:r>
          </a:p>
          <a:p>
            <a:pPr marL="0" indent="0">
              <a:buNone/>
            </a:pPr>
            <a:r>
              <a:rPr lang="en-US" sz="1800">
                <a:solidFill>
                  <a:schemeClr val="tx2"/>
                </a:solidFill>
              </a:rPr>
              <a:t>States and courts must ensure full access to a full/partial restoration of rights as soon as possible after a right is legally restricted</a:t>
            </a:r>
          </a:p>
        </p:txBody>
      </p:sp>
      <p:grpSp>
        <p:nvGrpSpPr>
          <p:cNvPr id="28"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E598980D-1F10-4AF4-8FEF-432F63BA87E0}"/>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21</a:t>
            </a:fld>
            <a:endParaRPr lang="en-US"/>
          </a:p>
        </p:txBody>
      </p:sp>
    </p:spTree>
    <p:extLst>
      <p:ext uri="{BB962C8B-B14F-4D97-AF65-F5344CB8AC3E}">
        <p14:creationId xmlns:p14="http://schemas.microsoft.com/office/powerpoint/2010/main" val="361072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991EDB-300E-423F-8C26-BEAF51ACFCF7}"/>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Issue Two Supported Decision Making </a:t>
            </a:r>
          </a:p>
        </p:txBody>
      </p:sp>
      <p:sp>
        <p:nvSpPr>
          <p:cNvPr id="3" name="Content Placeholder 2">
            <a:extLst>
              <a:ext uri="{FF2B5EF4-FFF2-40B4-BE49-F238E27FC236}">
                <a16:creationId xmlns:a16="http://schemas.microsoft.com/office/drawing/2014/main" id="{1C24849B-D6FA-4A02-AB69-CFF3C69C05AA}"/>
              </a:ext>
            </a:extLst>
          </p:cNvPr>
          <p:cNvSpPr>
            <a:spLocks noGrp="1"/>
          </p:cNvSpPr>
          <p:nvPr>
            <p:ph idx="1"/>
          </p:nvPr>
        </p:nvSpPr>
        <p:spPr>
          <a:xfrm>
            <a:off x="3050412" y="2979336"/>
            <a:ext cx="5709721" cy="2430864"/>
          </a:xfrm>
        </p:spPr>
        <p:txBody>
          <a:bodyPr anchor="t">
            <a:normAutofit/>
          </a:bodyPr>
          <a:lstStyle/>
          <a:p>
            <a:pPr marL="0" indent="0">
              <a:buNone/>
            </a:pPr>
            <a:r>
              <a:rPr lang="en-US" sz="2000">
                <a:solidFill>
                  <a:schemeClr val="tx2"/>
                </a:solidFill>
              </a:rPr>
              <a:t>Recommendation 2.1:</a:t>
            </a:r>
          </a:p>
          <a:p>
            <a:pPr marL="0" indent="0">
              <a:buNone/>
            </a:pPr>
            <a:r>
              <a:rPr lang="en-US" sz="2000">
                <a:solidFill>
                  <a:schemeClr val="tx2"/>
                </a:solidFill>
              </a:rPr>
              <a:t>States, federal gov’t and NGN organizations should provide education, training and outreach programs about supported decision-making </a:t>
            </a:r>
          </a:p>
        </p:txBody>
      </p:sp>
      <p:grpSp>
        <p:nvGrpSpPr>
          <p:cNvPr id="19" name="Group 18">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C08C4A16-4211-4709-89E3-F1FFAAA4F10E}"/>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22</a:t>
            </a:fld>
            <a:endParaRPr lang="en-US"/>
          </a:p>
        </p:txBody>
      </p:sp>
    </p:spTree>
    <p:extLst>
      <p:ext uri="{BB962C8B-B14F-4D97-AF65-F5344CB8AC3E}">
        <p14:creationId xmlns:p14="http://schemas.microsoft.com/office/powerpoint/2010/main" val="329118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85CB3-F69C-404A-89F1-A5F05DE6D74A}"/>
              </a:ext>
            </a:extLst>
          </p:cNvPr>
          <p:cNvSpPr>
            <a:spLocks noGrp="1"/>
          </p:cNvSpPr>
          <p:nvPr>
            <p:ph type="title"/>
          </p:nvPr>
        </p:nvSpPr>
        <p:spPr>
          <a:xfrm>
            <a:off x="956826" y="1112969"/>
            <a:ext cx="3937298" cy="4166010"/>
          </a:xfrm>
        </p:spPr>
        <p:txBody>
          <a:bodyPr>
            <a:normAutofit/>
          </a:bodyPr>
          <a:lstStyle/>
          <a:p>
            <a:r>
              <a:rPr lang="en-US">
                <a:solidFill>
                  <a:srgbClr val="FFFFFF"/>
                </a:solidFill>
              </a:rPr>
              <a:t>Issue Two </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CE10E4E-30E0-484B-9EDD-9C9A5BA26E50}"/>
              </a:ext>
            </a:extLst>
          </p:cNvPr>
          <p:cNvSpPr>
            <a:spLocks noGrp="1"/>
          </p:cNvSpPr>
          <p:nvPr>
            <p:ph idx="1"/>
          </p:nvPr>
        </p:nvSpPr>
        <p:spPr>
          <a:xfrm>
            <a:off x="6096000" y="820880"/>
            <a:ext cx="5257799" cy="4889350"/>
          </a:xfrm>
        </p:spPr>
        <p:txBody>
          <a:bodyPr anchor="t">
            <a:normAutofit/>
          </a:bodyPr>
          <a:lstStyle/>
          <a:p>
            <a:pPr marL="0" indent="0">
              <a:buNone/>
            </a:pPr>
            <a:r>
              <a:rPr lang="en-US" dirty="0"/>
              <a:t>Recommendation 2.2:</a:t>
            </a:r>
          </a:p>
          <a:p>
            <a:pPr marL="0" indent="0">
              <a:buNone/>
            </a:pPr>
            <a:r>
              <a:rPr lang="en-US" dirty="0"/>
              <a:t>Governments and organizations should expand supported decision-making practice and principles through promotion and expansion of sustainable pilot projects targeting diverse populations </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6C8DA1FC-5380-476F-9ABC-CB161A3F0CE7}"/>
              </a:ext>
            </a:extLst>
          </p:cNvPr>
          <p:cNvSpPr>
            <a:spLocks noGrp="1"/>
          </p:cNvSpPr>
          <p:nvPr>
            <p:ph type="sldNum" sz="quarter" idx="12"/>
          </p:nvPr>
        </p:nvSpPr>
        <p:spPr>
          <a:xfrm>
            <a:off x="10506330" y="6356350"/>
            <a:ext cx="847470" cy="365125"/>
          </a:xfrm>
        </p:spPr>
        <p:txBody>
          <a:bodyPr>
            <a:normAutofit/>
          </a:bodyPr>
          <a:lstStyle/>
          <a:p>
            <a:pPr>
              <a:spcAft>
                <a:spcPts val="600"/>
              </a:spcAft>
            </a:pPr>
            <a:fld id="{6BB1BF5B-30F3-4B2C-AE94-081E071CE9A2}" type="slidenum">
              <a:rPr lang="en-US" smtClean="0"/>
              <a:pPr>
                <a:spcAft>
                  <a:spcPts val="600"/>
                </a:spcAft>
              </a:pPr>
              <a:t>23</a:t>
            </a:fld>
            <a:endParaRPr lang="en-US"/>
          </a:p>
        </p:txBody>
      </p:sp>
    </p:spTree>
    <p:extLst>
      <p:ext uri="{BB962C8B-B14F-4D97-AF65-F5344CB8AC3E}">
        <p14:creationId xmlns:p14="http://schemas.microsoft.com/office/powerpoint/2010/main" val="410552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6CB093-99B3-4895-B0EB-307054DB102C}"/>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Issue Two</a:t>
            </a:r>
          </a:p>
        </p:txBody>
      </p:sp>
      <p:sp>
        <p:nvSpPr>
          <p:cNvPr id="4" name="Slide Number Placeholder 3">
            <a:extLst>
              <a:ext uri="{FF2B5EF4-FFF2-40B4-BE49-F238E27FC236}">
                <a16:creationId xmlns:a16="http://schemas.microsoft.com/office/drawing/2014/main" id="{854EE883-C00D-4D64-A5E9-966DAF7AB204}"/>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24</a:t>
            </a:fld>
            <a:endParaRPr lang="en-US"/>
          </a:p>
        </p:txBody>
      </p:sp>
      <p:graphicFrame>
        <p:nvGraphicFramePr>
          <p:cNvPr id="6" name="Content Placeholder 2">
            <a:extLst>
              <a:ext uri="{FF2B5EF4-FFF2-40B4-BE49-F238E27FC236}">
                <a16:creationId xmlns:a16="http://schemas.microsoft.com/office/drawing/2014/main" id="{85D7F135-233C-4B04-B3C2-04066CC80F28}"/>
              </a:ext>
            </a:extLst>
          </p:cNvPr>
          <p:cNvGraphicFramePr>
            <a:graphicFrameLocks noGrp="1"/>
          </p:cNvGraphicFramePr>
          <p:nvPr>
            <p:ph idx="1"/>
            <p:extLst>
              <p:ext uri="{D42A27DB-BD31-4B8C-83A1-F6EECF244321}">
                <p14:modId xmlns:p14="http://schemas.microsoft.com/office/powerpoint/2010/main" val="291773868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55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4AB795-03B0-4DAA-8F97-8660843DCA83}"/>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Issue Two</a:t>
            </a:r>
          </a:p>
        </p:txBody>
      </p:sp>
      <p:sp>
        <p:nvSpPr>
          <p:cNvPr id="4" name="Slide Number Placeholder 3">
            <a:extLst>
              <a:ext uri="{FF2B5EF4-FFF2-40B4-BE49-F238E27FC236}">
                <a16:creationId xmlns:a16="http://schemas.microsoft.com/office/drawing/2014/main" id="{47E492AD-375D-46DC-BD24-FF143B7C80E6}"/>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25</a:t>
            </a:fld>
            <a:endParaRPr lang="en-US"/>
          </a:p>
        </p:txBody>
      </p:sp>
      <p:graphicFrame>
        <p:nvGraphicFramePr>
          <p:cNvPr id="5" name="Content Placeholder 2">
            <a:extLst>
              <a:ext uri="{FF2B5EF4-FFF2-40B4-BE49-F238E27FC236}">
                <a16:creationId xmlns:a16="http://schemas.microsoft.com/office/drawing/2014/main" id="{7CDEF5EC-CC52-48E9-B7C3-05F461741DC6}"/>
              </a:ext>
            </a:extLst>
          </p:cNvPr>
          <p:cNvGraphicFramePr>
            <a:graphicFrameLocks noGrp="1"/>
          </p:cNvGraphicFramePr>
          <p:nvPr>
            <p:ph idx="1"/>
            <p:extLst>
              <p:ext uri="{D42A27DB-BD31-4B8C-83A1-F6EECF244321}">
                <p14:modId xmlns:p14="http://schemas.microsoft.com/office/powerpoint/2010/main" val="309210942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27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painted factory">
            <a:extLst>
              <a:ext uri="{FF2B5EF4-FFF2-40B4-BE49-F238E27FC236}">
                <a16:creationId xmlns:a16="http://schemas.microsoft.com/office/drawing/2014/main" id="{70B77CE8-B505-4A7D-8648-4B15C2FD24B2}"/>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D3AFDB-9028-4F2A-9B6B-2912A11E998D}"/>
              </a:ext>
            </a:extLst>
          </p:cNvPr>
          <p:cNvSpPr>
            <a:spLocks noGrp="1"/>
          </p:cNvSpPr>
          <p:nvPr>
            <p:ph type="title"/>
          </p:nvPr>
        </p:nvSpPr>
        <p:spPr>
          <a:xfrm>
            <a:off x="7531610" y="365125"/>
            <a:ext cx="3822189" cy="1899912"/>
          </a:xfrm>
        </p:spPr>
        <p:txBody>
          <a:bodyPr>
            <a:normAutofit/>
          </a:bodyPr>
          <a:lstStyle/>
          <a:p>
            <a:r>
              <a:rPr lang="en-US" sz="2800"/>
              <a:t>Issue Three Limited Guardianship, Protective Arrangements and Diverting Pipelines</a:t>
            </a:r>
          </a:p>
        </p:txBody>
      </p:sp>
      <p:sp>
        <p:nvSpPr>
          <p:cNvPr id="3" name="Content Placeholder 2">
            <a:extLst>
              <a:ext uri="{FF2B5EF4-FFF2-40B4-BE49-F238E27FC236}">
                <a16:creationId xmlns:a16="http://schemas.microsoft.com/office/drawing/2014/main" id="{954B20C3-D844-4845-9C3C-31AD437B9872}"/>
              </a:ext>
            </a:extLst>
          </p:cNvPr>
          <p:cNvSpPr>
            <a:spLocks noGrp="1"/>
          </p:cNvSpPr>
          <p:nvPr>
            <p:ph idx="1"/>
          </p:nvPr>
        </p:nvSpPr>
        <p:spPr>
          <a:xfrm>
            <a:off x="7531610" y="2434201"/>
            <a:ext cx="3822189" cy="3742762"/>
          </a:xfrm>
        </p:spPr>
        <p:txBody>
          <a:bodyPr>
            <a:normAutofit/>
          </a:bodyPr>
          <a:lstStyle/>
          <a:p>
            <a:pPr marL="0" indent="0">
              <a:buNone/>
            </a:pPr>
            <a:r>
              <a:rPr lang="en-US" sz="2000"/>
              <a:t>Recommendation 3.1</a:t>
            </a:r>
          </a:p>
          <a:p>
            <a:pPr marL="0" indent="0">
              <a:buNone/>
            </a:pPr>
            <a:r>
              <a:rPr lang="en-US" sz="2000"/>
              <a:t>States should adopt and implement the Uniform Guardianship, Conservatorship and Other Protective Arrangements Act </a:t>
            </a:r>
          </a:p>
        </p:txBody>
      </p:sp>
      <p:sp>
        <p:nvSpPr>
          <p:cNvPr id="4" name="Slide Number Placeholder 3">
            <a:extLst>
              <a:ext uri="{FF2B5EF4-FFF2-40B4-BE49-F238E27FC236}">
                <a16:creationId xmlns:a16="http://schemas.microsoft.com/office/drawing/2014/main" id="{73EFC5C0-D2B6-48B4-B03C-1A3F4A78E147}"/>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26</a:t>
            </a:fld>
            <a:endParaRPr lang="en-US"/>
          </a:p>
        </p:txBody>
      </p:sp>
    </p:spTree>
    <p:extLst>
      <p:ext uri="{BB962C8B-B14F-4D97-AF65-F5344CB8AC3E}">
        <p14:creationId xmlns:p14="http://schemas.microsoft.com/office/powerpoint/2010/main" val="65650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3F56DC-8B0D-4177-8E0B-D84AF3AC4C8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Issue Three</a:t>
            </a:r>
          </a:p>
        </p:txBody>
      </p:sp>
      <p:sp>
        <p:nvSpPr>
          <p:cNvPr id="4" name="Slide Number Placeholder 3">
            <a:extLst>
              <a:ext uri="{FF2B5EF4-FFF2-40B4-BE49-F238E27FC236}">
                <a16:creationId xmlns:a16="http://schemas.microsoft.com/office/drawing/2014/main" id="{2308CCAD-8C16-46E7-8020-AE51AC374DE7}"/>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27</a:t>
            </a:fld>
            <a:endParaRPr lang="en-US"/>
          </a:p>
        </p:txBody>
      </p:sp>
      <p:graphicFrame>
        <p:nvGraphicFramePr>
          <p:cNvPr id="5" name="Content Placeholder 2">
            <a:extLst>
              <a:ext uri="{FF2B5EF4-FFF2-40B4-BE49-F238E27FC236}">
                <a16:creationId xmlns:a16="http://schemas.microsoft.com/office/drawing/2014/main" id="{63316B57-AA82-4FCB-9559-94680F020B70}"/>
              </a:ext>
            </a:extLst>
          </p:cNvPr>
          <p:cNvGraphicFramePr>
            <a:graphicFrameLocks noGrp="1"/>
          </p:cNvGraphicFramePr>
          <p:nvPr>
            <p:ph idx="1"/>
            <p:extLst>
              <p:ext uri="{D42A27DB-BD31-4B8C-83A1-F6EECF244321}">
                <p14:modId xmlns:p14="http://schemas.microsoft.com/office/powerpoint/2010/main" val="278574823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640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77FFCCA-BE65-45FF-BAFF-1E4C90ACEC3B}"/>
              </a:ext>
            </a:extLst>
          </p:cNvPr>
          <p:cNvPicPr>
            <a:picLocks noChangeAspect="1"/>
          </p:cNvPicPr>
          <p:nvPr/>
        </p:nvPicPr>
        <p:blipFill rotWithShape="1">
          <a:blip r:embed="rId2"/>
          <a:srcRect r="20689"/>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9EBDD2-7049-457E-A3A2-AED41A5F1FFD}"/>
              </a:ext>
            </a:extLst>
          </p:cNvPr>
          <p:cNvSpPr>
            <a:spLocks noGrp="1"/>
          </p:cNvSpPr>
          <p:nvPr>
            <p:ph type="title"/>
          </p:nvPr>
        </p:nvSpPr>
        <p:spPr>
          <a:xfrm>
            <a:off x="7531610" y="365125"/>
            <a:ext cx="3822189" cy="1899912"/>
          </a:xfrm>
        </p:spPr>
        <p:txBody>
          <a:bodyPr>
            <a:normAutofit/>
          </a:bodyPr>
          <a:lstStyle/>
          <a:p>
            <a:r>
              <a:rPr lang="en-US" sz="4000"/>
              <a:t>Issue Three </a:t>
            </a:r>
          </a:p>
        </p:txBody>
      </p:sp>
      <p:sp>
        <p:nvSpPr>
          <p:cNvPr id="3" name="Content Placeholder 2">
            <a:extLst>
              <a:ext uri="{FF2B5EF4-FFF2-40B4-BE49-F238E27FC236}">
                <a16:creationId xmlns:a16="http://schemas.microsoft.com/office/drawing/2014/main" id="{48634E38-5BEE-4674-9ECF-3D24D2CBFEA3}"/>
              </a:ext>
            </a:extLst>
          </p:cNvPr>
          <p:cNvSpPr>
            <a:spLocks noGrp="1"/>
          </p:cNvSpPr>
          <p:nvPr>
            <p:ph idx="1"/>
          </p:nvPr>
        </p:nvSpPr>
        <p:spPr>
          <a:xfrm>
            <a:off x="7531610" y="2434201"/>
            <a:ext cx="3822189" cy="3742762"/>
          </a:xfrm>
        </p:spPr>
        <p:txBody>
          <a:bodyPr>
            <a:normAutofit/>
          </a:bodyPr>
          <a:lstStyle/>
          <a:p>
            <a:r>
              <a:rPr lang="en-US" sz="2000"/>
              <a:t>Recommendation 3.3</a:t>
            </a:r>
          </a:p>
          <a:p>
            <a:r>
              <a:rPr lang="en-US" sz="2000"/>
              <a:t>Every state should have a guardianship diversion program tasked with facilitating alternatives to guardianship, reducing the likelihood that guardianships will be granted where not necessary and monitoring for the continued need for the guardianship. </a:t>
            </a:r>
          </a:p>
        </p:txBody>
      </p:sp>
      <p:sp>
        <p:nvSpPr>
          <p:cNvPr id="4" name="Slide Number Placeholder 3">
            <a:extLst>
              <a:ext uri="{FF2B5EF4-FFF2-40B4-BE49-F238E27FC236}">
                <a16:creationId xmlns:a16="http://schemas.microsoft.com/office/drawing/2014/main" id="{F43C5597-B2FC-47D4-B498-1F000C184E08}"/>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28</a:t>
            </a:fld>
            <a:endParaRPr lang="en-US"/>
          </a:p>
        </p:txBody>
      </p:sp>
    </p:spTree>
    <p:extLst>
      <p:ext uri="{BB962C8B-B14F-4D97-AF65-F5344CB8AC3E}">
        <p14:creationId xmlns:p14="http://schemas.microsoft.com/office/powerpoint/2010/main" val="142013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334F-D82D-456F-84D1-37FC78F860E3}"/>
              </a:ext>
            </a:extLst>
          </p:cNvPr>
          <p:cNvSpPr>
            <a:spLocks noGrp="1"/>
          </p:cNvSpPr>
          <p:nvPr>
            <p:ph type="title"/>
          </p:nvPr>
        </p:nvSpPr>
        <p:spPr>
          <a:xfrm>
            <a:off x="6513788" y="365125"/>
            <a:ext cx="4840010" cy="1807305"/>
          </a:xfrm>
        </p:spPr>
        <p:txBody>
          <a:bodyPr>
            <a:normAutofit/>
          </a:bodyPr>
          <a:lstStyle/>
          <a:p>
            <a:r>
              <a:rPr lang="en-US"/>
              <a:t>Issue Three</a:t>
            </a:r>
          </a:p>
        </p:txBody>
      </p:sp>
      <p:pic>
        <p:nvPicPr>
          <p:cNvPr id="14" name="Picture 13" descr="White puzzle with one red piece">
            <a:extLst>
              <a:ext uri="{FF2B5EF4-FFF2-40B4-BE49-F238E27FC236}">
                <a16:creationId xmlns:a16="http://schemas.microsoft.com/office/drawing/2014/main" id="{9CD261CA-55C7-4780-A260-19DD225C47AE}"/>
              </a:ext>
            </a:extLst>
          </p:cNvPr>
          <p:cNvPicPr>
            <a:picLocks noChangeAspect="1"/>
          </p:cNvPicPr>
          <p:nvPr/>
        </p:nvPicPr>
        <p:blipFill rotWithShape="1">
          <a:blip r:embed="rId2"/>
          <a:srcRect l="25718" r="2411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CB06131-E2D6-429E-9215-CAA9F4466859}"/>
              </a:ext>
            </a:extLst>
          </p:cNvPr>
          <p:cNvSpPr>
            <a:spLocks noGrp="1"/>
          </p:cNvSpPr>
          <p:nvPr>
            <p:ph idx="1"/>
          </p:nvPr>
        </p:nvSpPr>
        <p:spPr>
          <a:xfrm>
            <a:off x="6513788" y="2333297"/>
            <a:ext cx="4840010" cy="3843666"/>
          </a:xfrm>
        </p:spPr>
        <p:txBody>
          <a:bodyPr>
            <a:normAutofit/>
          </a:bodyPr>
          <a:lstStyle/>
          <a:p>
            <a:pPr marL="0" indent="0">
              <a:buNone/>
            </a:pPr>
            <a:r>
              <a:rPr lang="en-US" sz="2400" dirty="0"/>
              <a:t>Recommendation 3.4</a:t>
            </a:r>
          </a:p>
          <a:p>
            <a:pPr marL="0" indent="0">
              <a:buNone/>
            </a:pPr>
            <a:r>
              <a:rPr lang="en-US" sz="2400" dirty="0"/>
              <a:t>States should provide accessible, practical and tailored training to individuals and entities known to be pipelines to plenary guardianship on 1) the impact of guardianship 2) legal and ethical obligations to exhaust alternatives to guardianship before pursing it 3) alternatives to guardianship and 4) orders that are limited in scope and time </a:t>
            </a:r>
          </a:p>
        </p:txBody>
      </p:sp>
      <p:sp>
        <p:nvSpPr>
          <p:cNvPr id="4" name="Slide Number Placeholder 3">
            <a:extLst>
              <a:ext uri="{FF2B5EF4-FFF2-40B4-BE49-F238E27FC236}">
                <a16:creationId xmlns:a16="http://schemas.microsoft.com/office/drawing/2014/main" id="{8947ED41-CE4B-4ACA-BDAF-E5635BF6E70A}"/>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29</a:t>
            </a:fld>
            <a:endParaRPr lang="en-US"/>
          </a:p>
        </p:txBody>
      </p:sp>
    </p:spTree>
    <p:extLst>
      <p:ext uri="{BB962C8B-B14F-4D97-AF65-F5344CB8AC3E}">
        <p14:creationId xmlns:p14="http://schemas.microsoft.com/office/powerpoint/2010/main" val="322209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4DD2-DA40-41F7-8283-697DDD010352}"/>
              </a:ext>
            </a:extLst>
          </p:cNvPr>
          <p:cNvSpPr>
            <a:spLocks noGrp="1"/>
          </p:cNvSpPr>
          <p:nvPr>
            <p:ph type="title"/>
          </p:nvPr>
        </p:nvSpPr>
        <p:spPr>
          <a:xfrm>
            <a:off x="6417733" y="490537"/>
            <a:ext cx="5291663" cy="1628775"/>
          </a:xfrm>
        </p:spPr>
        <p:txBody>
          <a:bodyPr anchor="b">
            <a:normAutofit/>
          </a:bodyPr>
          <a:lstStyle/>
          <a:p>
            <a:r>
              <a:rPr lang="en-US" sz="4000"/>
              <a:t>Britney Spears 2007 - 2021</a:t>
            </a:r>
          </a:p>
        </p:txBody>
      </p:sp>
      <p:pic>
        <p:nvPicPr>
          <p:cNvPr id="6" name="Picture 5">
            <a:extLst>
              <a:ext uri="{FF2B5EF4-FFF2-40B4-BE49-F238E27FC236}">
                <a16:creationId xmlns:a16="http://schemas.microsoft.com/office/drawing/2014/main" id="{1907885F-EE68-415D-84D7-C9E38B518445}"/>
              </a:ext>
            </a:extLst>
          </p:cNvPr>
          <p:cNvPicPr>
            <a:picLocks noChangeAspect="1"/>
          </p:cNvPicPr>
          <p:nvPr/>
        </p:nvPicPr>
        <p:blipFill rotWithShape="1">
          <a:blip r:embed="rId2"/>
          <a:srcRect l="6154" r="3472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4454CD71-91A5-4553-BC30-4F6ED8A0D72F}"/>
              </a:ext>
            </a:extLst>
          </p:cNvPr>
          <p:cNvGraphicFramePr>
            <a:graphicFrameLocks noGrp="1"/>
          </p:cNvGraphicFramePr>
          <p:nvPr>
            <p:ph idx="1"/>
            <p:extLst>
              <p:ext uri="{D42A27DB-BD31-4B8C-83A1-F6EECF244321}">
                <p14:modId xmlns:p14="http://schemas.microsoft.com/office/powerpoint/2010/main" val="2585561810"/>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0978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B07C-A634-4BC3-A47C-A9140C9343B3}"/>
              </a:ext>
            </a:extLst>
          </p:cNvPr>
          <p:cNvSpPr>
            <a:spLocks noGrp="1"/>
          </p:cNvSpPr>
          <p:nvPr>
            <p:ph type="title"/>
          </p:nvPr>
        </p:nvSpPr>
        <p:spPr>
          <a:xfrm>
            <a:off x="481011" y="327025"/>
            <a:ext cx="5324477" cy="1630363"/>
          </a:xfrm>
        </p:spPr>
        <p:txBody>
          <a:bodyPr anchor="b">
            <a:normAutofit/>
          </a:bodyPr>
          <a:lstStyle/>
          <a:p>
            <a:r>
              <a:rPr lang="en-US" sz="3600"/>
              <a:t>Issue Four Rethinking Guardianship Monitoring and Addressing Abuse</a:t>
            </a:r>
          </a:p>
        </p:txBody>
      </p:sp>
      <p:pic>
        <p:nvPicPr>
          <p:cNvPr id="7" name="Picture 6">
            <a:extLst>
              <a:ext uri="{FF2B5EF4-FFF2-40B4-BE49-F238E27FC236}">
                <a16:creationId xmlns:a16="http://schemas.microsoft.com/office/drawing/2014/main" id="{17FA1F40-7DBF-48AB-99D6-93BE525A5E3D}"/>
              </a:ext>
            </a:extLst>
          </p:cNvPr>
          <p:cNvPicPr>
            <a:picLocks noChangeAspect="1"/>
          </p:cNvPicPr>
          <p:nvPr/>
        </p:nvPicPr>
        <p:blipFill rotWithShape="1">
          <a:blip r:embed="rId2"/>
          <a:srcRect l="21803" r="17587" b="-2"/>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4" name="Slide Number Placeholder 3">
            <a:extLst>
              <a:ext uri="{FF2B5EF4-FFF2-40B4-BE49-F238E27FC236}">
                <a16:creationId xmlns:a16="http://schemas.microsoft.com/office/drawing/2014/main" id="{A270CA87-0BB5-41B8-9883-A67767B774AC}"/>
              </a:ext>
            </a:extLst>
          </p:cNvPr>
          <p:cNvSpPr>
            <a:spLocks noGrp="1"/>
          </p:cNvSpPr>
          <p:nvPr>
            <p:ph type="sldNum" sz="quarter" idx="12"/>
          </p:nvPr>
        </p:nvSpPr>
        <p:spPr>
          <a:xfrm>
            <a:off x="10869612" y="6356350"/>
            <a:ext cx="819187" cy="365125"/>
          </a:xfrm>
        </p:spPr>
        <p:txBody>
          <a:bodyPr>
            <a:normAutofit/>
          </a:bodyPr>
          <a:lstStyle/>
          <a:p>
            <a:pPr>
              <a:spcAft>
                <a:spcPts val="600"/>
              </a:spcAft>
            </a:pPr>
            <a:fld id="{6BB1BF5B-30F3-4B2C-AE94-081E071CE9A2}" type="slidenum">
              <a:rPr lang="en-US">
                <a:solidFill>
                  <a:prstClr val="white"/>
                </a:solidFill>
              </a:rPr>
              <a:pPr>
                <a:spcAft>
                  <a:spcPts val="600"/>
                </a:spcAft>
              </a:pPr>
              <a:t>30</a:t>
            </a:fld>
            <a:endParaRPr lang="en-US">
              <a:solidFill>
                <a:prstClr val="white"/>
              </a:solidFill>
            </a:endParaRPr>
          </a:p>
        </p:txBody>
      </p:sp>
      <p:graphicFrame>
        <p:nvGraphicFramePr>
          <p:cNvPr id="5" name="Content Placeholder 2">
            <a:extLst>
              <a:ext uri="{FF2B5EF4-FFF2-40B4-BE49-F238E27FC236}">
                <a16:creationId xmlns:a16="http://schemas.microsoft.com/office/drawing/2014/main" id="{9E28D8FD-2F8C-4F31-8DA2-3B7387A3E764}"/>
              </a:ext>
            </a:extLst>
          </p:cNvPr>
          <p:cNvGraphicFramePr>
            <a:graphicFrameLocks noGrp="1"/>
          </p:cNvGraphicFramePr>
          <p:nvPr>
            <p:ph idx="1"/>
            <p:extLst>
              <p:ext uri="{D42A27DB-BD31-4B8C-83A1-F6EECF244321}">
                <p14:modId xmlns:p14="http://schemas.microsoft.com/office/powerpoint/2010/main" val="691025353"/>
              </p:ext>
            </p:extLst>
          </p:nvPr>
        </p:nvGraphicFramePr>
        <p:xfrm>
          <a:off x="481013" y="2286001"/>
          <a:ext cx="5324475"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799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4ED055-3393-4675-BA25-AF546A3381D1}"/>
              </a:ext>
            </a:extLst>
          </p:cNvPr>
          <p:cNvSpPr>
            <a:spLocks noGrp="1"/>
          </p:cNvSpPr>
          <p:nvPr>
            <p:ph type="title"/>
          </p:nvPr>
        </p:nvSpPr>
        <p:spPr>
          <a:xfrm>
            <a:off x="6978316" y="1431042"/>
            <a:ext cx="4055899" cy="3995916"/>
          </a:xfrm>
        </p:spPr>
        <p:txBody>
          <a:bodyPr anchor="ctr">
            <a:normAutofit/>
          </a:bodyPr>
          <a:lstStyle/>
          <a:p>
            <a:r>
              <a:rPr lang="en-US">
                <a:solidFill>
                  <a:schemeClr val="tx1">
                    <a:lumMod val="95000"/>
                    <a:lumOff val="5000"/>
                  </a:schemeClr>
                </a:solidFill>
              </a:rPr>
              <a:t>Issue Four</a:t>
            </a:r>
          </a:p>
        </p:txBody>
      </p:sp>
      <p:sp>
        <p:nvSpPr>
          <p:cNvPr id="4" name="Slide Number Placeholder 3">
            <a:extLst>
              <a:ext uri="{FF2B5EF4-FFF2-40B4-BE49-F238E27FC236}">
                <a16:creationId xmlns:a16="http://schemas.microsoft.com/office/drawing/2014/main" id="{6C7F6507-5AAD-413E-97A7-973A941BF989}"/>
              </a:ext>
            </a:extLst>
          </p:cNvPr>
          <p:cNvSpPr>
            <a:spLocks noGrp="1"/>
          </p:cNvSpPr>
          <p:nvPr>
            <p:ph type="sldNum" sz="quarter" idx="12"/>
          </p:nvPr>
        </p:nvSpPr>
        <p:spPr>
          <a:xfrm>
            <a:off x="603504" y="3977640"/>
            <a:ext cx="457200" cy="457200"/>
          </a:xfrm>
          <a:prstGeom prst="ellipse">
            <a:avLst/>
          </a:prstGeom>
          <a:solidFill>
            <a:schemeClr val="tx1">
              <a:alpha val="80000"/>
            </a:schemeClr>
          </a:solidFill>
          <a:ln w="19050">
            <a:noFill/>
          </a:ln>
        </p:spPr>
        <p:txBody>
          <a:bodyPr>
            <a:normAutofit fontScale="85000" lnSpcReduction="10000"/>
          </a:bodyPr>
          <a:lstStyle/>
          <a:p>
            <a:pPr algn="ctr">
              <a:spcAft>
                <a:spcPts val="600"/>
              </a:spcAft>
            </a:pPr>
            <a:fld id="{6BB1BF5B-30F3-4B2C-AE94-081E071CE9A2}" type="slidenum">
              <a:rPr lang="en-US">
                <a:solidFill>
                  <a:schemeClr val="bg1"/>
                </a:solidFill>
              </a:rPr>
              <a:pPr algn="ctr">
                <a:spcAft>
                  <a:spcPts val="600"/>
                </a:spcAft>
              </a:pPr>
              <a:t>31</a:t>
            </a:fld>
            <a:endParaRPr lang="en-US">
              <a:solidFill>
                <a:schemeClr val="bg1"/>
              </a:solidFill>
            </a:endParaRPr>
          </a:p>
        </p:txBody>
      </p:sp>
      <p:sp>
        <p:nvSpPr>
          <p:cNvPr id="3" name="Content Placeholder 2">
            <a:extLst>
              <a:ext uri="{FF2B5EF4-FFF2-40B4-BE49-F238E27FC236}">
                <a16:creationId xmlns:a16="http://schemas.microsoft.com/office/drawing/2014/main" id="{49ED0CB3-E4CE-4F58-BBD6-632D8C435496}"/>
              </a:ext>
            </a:extLst>
          </p:cNvPr>
          <p:cNvSpPr>
            <a:spLocks noGrp="1"/>
          </p:cNvSpPr>
          <p:nvPr>
            <p:ph idx="1"/>
          </p:nvPr>
        </p:nvSpPr>
        <p:spPr>
          <a:xfrm>
            <a:off x="1463040" y="1431042"/>
            <a:ext cx="3927826" cy="3995916"/>
          </a:xfrm>
        </p:spPr>
        <p:txBody>
          <a:bodyPr anchor="ctr">
            <a:normAutofit/>
          </a:bodyPr>
          <a:lstStyle/>
          <a:p>
            <a:pPr marL="0" indent="0">
              <a:buNone/>
            </a:pPr>
            <a:r>
              <a:rPr lang="en-US" sz="1700" dirty="0">
                <a:solidFill>
                  <a:schemeClr val="tx1">
                    <a:lumMod val="85000"/>
                    <a:lumOff val="15000"/>
                  </a:schemeClr>
                </a:solidFill>
              </a:rPr>
              <a:t>Recommendation 4.2</a:t>
            </a:r>
          </a:p>
          <a:p>
            <a:pPr marL="0" indent="0">
              <a:buNone/>
            </a:pPr>
            <a:r>
              <a:rPr lang="en-US" sz="1700" dirty="0">
                <a:solidFill>
                  <a:schemeClr val="tx1">
                    <a:lumMod val="85000"/>
                    <a:lumOff val="15000"/>
                  </a:schemeClr>
                </a:solidFill>
              </a:rPr>
              <a:t>States and courts should enhance the wellbeing and safety of all adults who have court-appointed guardians by implementing a post-appointment monitory system which includes )1 uniform statewide forms 2) written care and financial management plans serving as baselines for subsequent reports 3) periodic in-person visits, verification of financial reports and status review of choice of guardianship and implementation of less restrictive options and 4) an independent statewide entity to investigate the guardian’s conduct in appropriate cases </a:t>
            </a:r>
          </a:p>
        </p:txBody>
      </p:sp>
    </p:spTree>
    <p:extLst>
      <p:ext uri="{BB962C8B-B14F-4D97-AF65-F5344CB8AC3E}">
        <p14:creationId xmlns:p14="http://schemas.microsoft.com/office/powerpoint/2010/main" val="352686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A3FF8-B80A-421F-A71A-51136CCB38A1}"/>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Issue Four</a:t>
            </a:r>
          </a:p>
        </p:txBody>
      </p:sp>
      <p:sp>
        <p:nvSpPr>
          <p:cNvPr id="4" name="Slide Number Placeholder 3">
            <a:extLst>
              <a:ext uri="{FF2B5EF4-FFF2-40B4-BE49-F238E27FC236}">
                <a16:creationId xmlns:a16="http://schemas.microsoft.com/office/drawing/2014/main" id="{F8ACB2BC-4180-4F5D-8598-C9C0783CDA20}"/>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32</a:t>
            </a:fld>
            <a:endParaRPr lang="en-US"/>
          </a:p>
        </p:txBody>
      </p:sp>
      <p:graphicFrame>
        <p:nvGraphicFramePr>
          <p:cNvPr id="6" name="Content Placeholder 2">
            <a:extLst>
              <a:ext uri="{FF2B5EF4-FFF2-40B4-BE49-F238E27FC236}">
                <a16:creationId xmlns:a16="http://schemas.microsoft.com/office/drawing/2014/main" id="{63D14064-F1DC-476B-B8B4-2E21388DA34E}"/>
              </a:ext>
            </a:extLst>
          </p:cNvPr>
          <p:cNvGraphicFramePr>
            <a:graphicFrameLocks noGrp="1"/>
          </p:cNvGraphicFramePr>
          <p:nvPr>
            <p:ph idx="1"/>
            <p:extLst>
              <p:ext uri="{D42A27DB-BD31-4B8C-83A1-F6EECF244321}">
                <p14:modId xmlns:p14="http://schemas.microsoft.com/office/powerpoint/2010/main" val="171725538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349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F398-DE4A-4783-A985-091F853936B0}"/>
              </a:ext>
            </a:extLst>
          </p:cNvPr>
          <p:cNvSpPr>
            <a:spLocks noGrp="1"/>
          </p:cNvSpPr>
          <p:nvPr>
            <p:ph type="title"/>
          </p:nvPr>
        </p:nvSpPr>
        <p:spPr>
          <a:xfrm>
            <a:off x="6513788" y="365125"/>
            <a:ext cx="4840010" cy="1807305"/>
          </a:xfrm>
        </p:spPr>
        <p:txBody>
          <a:bodyPr>
            <a:normAutofit/>
          </a:bodyPr>
          <a:lstStyle/>
          <a:p>
            <a:r>
              <a:rPr lang="en-US" sz="3400"/>
              <a:t>Issue Five Addressing Fiduciary Responsibilities and Tensions</a:t>
            </a:r>
          </a:p>
        </p:txBody>
      </p:sp>
      <p:pic>
        <p:nvPicPr>
          <p:cNvPr id="22" name="Picture 21" descr="Checkmate in a chess game">
            <a:extLst>
              <a:ext uri="{FF2B5EF4-FFF2-40B4-BE49-F238E27FC236}">
                <a16:creationId xmlns:a16="http://schemas.microsoft.com/office/drawing/2014/main" id="{4B21ADA5-A099-47BA-9D0C-0B85C101E790}"/>
              </a:ext>
            </a:extLst>
          </p:cNvPr>
          <p:cNvPicPr>
            <a:picLocks noChangeAspect="1"/>
          </p:cNvPicPr>
          <p:nvPr/>
        </p:nvPicPr>
        <p:blipFill rotWithShape="1">
          <a:blip r:embed="rId2"/>
          <a:srcRect l="14964" r="17477"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6F0AF7C-7B23-4D9E-ADCB-4485296A0C75}"/>
              </a:ext>
            </a:extLst>
          </p:cNvPr>
          <p:cNvSpPr>
            <a:spLocks noGrp="1"/>
          </p:cNvSpPr>
          <p:nvPr>
            <p:ph idx="1"/>
          </p:nvPr>
        </p:nvSpPr>
        <p:spPr>
          <a:xfrm>
            <a:off x="6513788" y="2333297"/>
            <a:ext cx="4840010" cy="3843666"/>
          </a:xfrm>
        </p:spPr>
        <p:txBody>
          <a:bodyPr>
            <a:normAutofit/>
          </a:bodyPr>
          <a:lstStyle/>
          <a:p>
            <a:pPr marL="0" indent="0">
              <a:buNone/>
            </a:pPr>
            <a:r>
              <a:rPr lang="en-US" dirty="0"/>
              <a:t>Recommendation 5.1</a:t>
            </a:r>
          </a:p>
          <a:p>
            <a:pPr marL="0" indent="0">
              <a:buNone/>
            </a:pPr>
            <a:r>
              <a:rPr lang="en-US" dirty="0"/>
              <a:t>States should regulate court-appointed professional guardian through licensure or certification or both, with sufficient funding for a state agency to implement and oversee licensure and certification </a:t>
            </a:r>
          </a:p>
        </p:txBody>
      </p:sp>
      <p:sp>
        <p:nvSpPr>
          <p:cNvPr id="4" name="Slide Number Placeholder 3">
            <a:extLst>
              <a:ext uri="{FF2B5EF4-FFF2-40B4-BE49-F238E27FC236}">
                <a16:creationId xmlns:a16="http://schemas.microsoft.com/office/drawing/2014/main" id="{6489318F-4235-4116-88B1-B6D18D02D8F1}"/>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smtClean="0"/>
              <a:pPr>
                <a:spcAft>
                  <a:spcPts val="600"/>
                </a:spcAft>
              </a:pPr>
              <a:t>33</a:t>
            </a:fld>
            <a:endParaRPr lang="en-US"/>
          </a:p>
        </p:txBody>
      </p:sp>
    </p:spTree>
    <p:extLst>
      <p:ext uri="{BB962C8B-B14F-4D97-AF65-F5344CB8AC3E}">
        <p14:creationId xmlns:p14="http://schemas.microsoft.com/office/powerpoint/2010/main" val="245509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4626C3-A0AB-41CA-9992-0A7F2CB19872}"/>
              </a:ext>
            </a:extLst>
          </p:cNvPr>
          <p:cNvSpPr>
            <a:spLocks noGrp="1"/>
          </p:cNvSpPr>
          <p:nvPr>
            <p:ph type="title"/>
          </p:nvPr>
        </p:nvSpPr>
        <p:spPr>
          <a:xfrm>
            <a:off x="6978316" y="1431042"/>
            <a:ext cx="4055899" cy="3995916"/>
          </a:xfrm>
        </p:spPr>
        <p:txBody>
          <a:bodyPr anchor="ctr">
            <a:normAutofit/>
          </a:bodyPr>
          <a:lstStyle/>
          <a:p>
            <a:r>
              <a:rPr lang="en-US">
                <a:solidFill>
                  <a:schemeClr val="tx1">
                    <a:lumMod val="95000"/>
                    <a:lumOff val="5000"/>
                  </a:schemeClr>
                </a:solidFill>
              </a:rPr>
              <a:t>Issue Six Guardianship Court Improvement Programs</a:t>
            </a:r>
          </a:p>
        </p:txBody>
      </p:sp>
      <p:sp>
        <p:nvSpPr>
          <p:cNvPr id="4" name="Slide Number Placeholder 3">
            <a:extLst>
              <a:ext uri="{FF2B5EF4-FFF2-40B4-BE49-F238E27FC236}">
                <a16:creationId xmlns:a16="http://schemas.microsoft.com/office/drawing/2014/main" id="{BC9823F1-4CBE-49F1-B6E2-21ED2CBFF6EA}"/>
              </a:ext>
            </a:extLst>
          </p:cNvPr>
          <p:cNvSpPr>
            <a:spLocks noGrp="1"/>
          </p:cNvSpPr>
          <p:nvPr>
            <p:ph type="sldNum" sz="quarter" idx="12"/>
          </p:nvPr>
        </p:nvSpPr>
        <p:spPr>
          <a:xfrm>
            <a:off x="603504" y="3977640"/>
            <a:ext cx="457200" cy="457200"/>
          </a:xfrm>
          <a:prstGeom prst="ellipse">
            <a:avLst/>
          </a:prstGeom>
          <a:solidFill>
            <a:schemeClr val="tx1">
              <a:alpha val="80000"/>
            </a:schemeClr>
          </a:solidFill>
          <a:ln w="19050">
            <a:noFill/>
          </a:ln>
        </p:spPr>
        <p:txBody>
          <a:bodyPr>
            <a:normAutofit fontScale="85000" lnSpcReduction="10000"/>
          </a:bodyPr>
          <a:lstStyle/>
          <a:p>
            <a:pPr algn="ctr">
              <a:spcAft>
                <a:spcPts val="600"/>
              </a:spcAft>
            </a:pPr>
            <a:fld id="{6BB1BF5B-30F3-4B2C-AE94-081E071CE9A2}" type="slidenum">
              <a:rPr lang="en-US">
                <a:solidFill>
                  <a:schemeClr val="bg1"/>
                </a:solidFill>
              </a:rPr>
              <a:pPr algn="ctr">
                <a:spcAft>
                  <a:spcPts val="600"/>
                </a:spcAft>
              </a:pPr>
              <a:t>34</a:t>
            </a:fld>
            <a:endParaRPr lang="en-US">
              <a:solidFill>
                <a:schemeClr val="bg1"/>
              </a:solidFill>
            </a:endParaRPr>
          </a:p>
        </p:txBody>
      </p:sp>
      <p:sp>
        <p:nvSpPr>
          <p:cNvPr id="3" name="Content Placeholder 2">
            <a:extLst>
              <a:ext uri="{FF2B5EF4-FFF2-40B4-BE49-F238E27FC236}">
                <a16:creationId xmlns:a16="http://schemas.microsoft.com/office/drawing/2014/main" id="{90A51D4E-658F-4DD1-8F82-5A888D477298}"/>
              </a:ext>
            </a:extLst>
          </p:cNvPr>
          <p:cNvSpPr>
            <a:spLocks noGrp="1"/>
          </p:cNvSpPr>
          <p:nvPr>
            <p:ph idx="1"/>
          </p:nvPr>
        </p:nvSpPr>
        <p:spPr>
          <a:xfrm>
            <a:off x="1463040" y="1431042"/>
            <a:ext cx="3927826" cy="3995916"/>
          </a:xfrm>
        </p:spPr>
        <p:txBody>
          <a:bodyPr anchor="ctr">
            <a:normAutofit/>
          </a:bodyPr>
          <a:lstStyle/>
          <a:p>
            <a:pPr marL="0" indent="0">
              <a:buNone/>
            </a:pPr>
            <a:r>
              <a:rPr lang="en-US" sz="1800">
                <a:solidFill>
                  <a:schemeClr val="tx1">
                    <a:lumMod val="85000"/>
                    <a:lumOff val="15000"/>
                  </a:schemeClr>
                </a:solidFill>
              </a:rPr>
              <a:t>Recommendation 6.1</a:t>
            </a:r>
          </a:p>
          <a:p>
            <a:pPr marL="0" indent="0">
              <a:buNone/>
            </a:pPr>
            <a:r>
              <a:rPr lang="en-US" sz="1800">
                <a:solidFill>
                  <a:schemeClr val="tx1">
                    <a:lumMod val="85000"/>
                    <a:lumOff val="15000"/>
                  </a:schemeClr>
                </a:solidFill>
              </a:rPr>
              <a:t>Congress should establish a Guardianship Court Improvement Program modeled on Child Welfare Court Improvement Program –see materials for overview of this program</a:t>
            </a:r>
          </a:p>
        </p:txBody>
      </p:sp>
    </p:spTree>
    <p:extLst>
      <p:ext uri="{BB962C8B-B14F-4D97-AF65-F5344CB8AC3E}">
        <p14:creationId xmlns:p14="http://schemas.microsoft.com/office/powerpoint/2010/main" val="1808450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37A98-41C3-4BAE-95AB-D4C61179EC5A}"/>
              </a:ext>
            </a:extLst>
          </p:cNvPr>
          <p:cNvSpPr>
            <a:spLocks noGrp="1"/>
          </p:cNvSpPr>
          <p:nvPr>
            <p:ph type="title"/>
          </p:nvPr>
        </p:nvSpPr>
        <p:spPr>
          <a:xfrm>
            <a:off x="836679" y="723898"/>
            <a:ext cx="6002110" cy="1495425"/>
          </a:xfrm>
        </p:spPr>
        <p:txBody>
          <a:bodyPr>
            <a:normAutofit/>
          </a:bodyPr>
          <a:lstStyle/>
          <a:p>
            <a:r>
              <a:rPr lang="en-US" sz="4000"/>
              <a:t>Issue Six</a:t>
            </a:r>
          </a:p>
        </p:txBody>
      </p:sp>
      <p:pic>
        <p:nvPicPr>
          <p:cNvPr id="7" name="Picture 6">
            <a:extLst>
              <a:ext uri="{FF2B5EF4-FFF2-40B4-BE49-F238E27FC236}">
                <a16:creationId xmlns:a16="http://schemas.microsoft.com/office/drawing/2014/main" id="{5FD4394A-6369-4155-A8DB-B2783AF78F2C}"/>
              </a:ext>
            </a:extLst>
          </p:cNvPr>
          <p:cNvPicPr>
            <a:picLocks noChangeAspect="1"/>
          </p:cNvPicPr>
          <p:nvPr/>
        </p:nvPicPr>
        <p:blipFill rotWithShape="1">
          <a:blip r:embed="rId2"/>
          <a:srcRect l="30480" r="20926" b="-1"/>
          <a:stretch/>
        </p:blipFill>
        <p:spPr>
          <a:xfrm>
            <a:off x="7199440" y="10"/>
            <a:ext cx="4992560" cy="6857990"/>
          </a:xfrm>
          <a:prstGeom prst="rect">
            <a:avLst/>
          </a:prstGeom>
          <a:effectLst/>
        </p:spPr>
      </p:pic>
      <p:sp>
        <p:nvSpPr>
          <p:cNvPr id="4" name="Slide Number Placeholder 3">
            <a:extLst>
              <a:ext uri="{FF2B5EF4-FFF2-40B4-BE49-F238E27FC236}">
                <a16:creationId xmlns:a16="http://schemas.microsoft.com/office/drawing/2014/main" id="{2CE1E0C0-5E96-4C15-9D5A-4931A8143B4F}"/>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a:solidFill>
                  <a:srgbClr val="FFFFFF"/>
                </a:solidFill>
              </a:rPr>
              <a:pPr>
                <a:spcAft>
                  <a:spcPts val="600"/>
                </a:spcAft>
              </a:pPr>
              <a:t>35</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1BA59298-1134-45AE-BD13-5FEBF0E9F594}"/>
              </a:ext>
            </a:extLst>
          </p:cNvPr>
          <p:cNvGraphicFramePr>
            <a:graphicFrameLocks noGrp="1"/>
          </p:cNvGraphicFramePr>
          <p:nvPr>
            <p:ph idx="1"/>
            <p:extLst>
              <p:ext uri="{D42A27DB-BD31-4B8C-83A1-F6EECF244321}">
                <p14:modId xmlns:p14="http://schemas.microsoft.com/office/powerpoint/2010/main" val="767875502"/>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1520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94AADC9-AB71-41B3-9448-53F36491B80E}"/>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Issue Six</a:t>
            </a:r>
          </a:p>
        </p:txBody>
      </p:sp>
      <p:sp>
        <p:nvSpPr>
          <p:cNvPr id="3" name="Content Placeholder 2">
            <a:extLst>
              <a:ext uri="{FF2B5EF4-FFF2-40B4-BE49-F238E27FC236}">
                <a16:creationId xmlns:a16="http://schemas.microsoft.com/office/drawing/2014/main" id="{185CD32F-736F-4271-AF9A-B643B2246A61}"/>
              </a:ext>
            </a:extLst>
          </p:cNvPr>
          <p:cNvSpPr>
            <a:spLocks noGrp="1"/>
          </p:cNvSpPr>
          <p:nvPr>
            <p:ph idx="1"/>
          </p:nvPr>
        </p:nvSpPr>
        <p:spPr>
          <a:xfrm>
            <a:off x="3050412" y="2979336"/>
            <a:ext cx="5709721" cy="2430864"/>
          </a:xfrm>
        </p:spPr>
        <p:txBody>
          <a:bodyPr anchor="t">
            <a:normAutofit/>
          </a:bodyPr>
          <a:lstStyle/>
          <a:p>
            <a:pPr marL="0" indent="0">
              <a:buNone/>
            </a:pPr>
            <a:r>
              <a:rPr lang="en-US" sz="2000">
                <a:solidFill>
                  <a:schemeClr val="tx2"/>
                </a:solidFill>
              </a:rPr>
              <a:t>Recommendation 6.3</a:t>
            </a:r>
          </a:p>
          <a:p>
            <a:pPr marL="0" indent="0">
              <a:buNone/>
            </a:pPr>
            <a:r>
              <a:rPr lang="en-US" sz="2000">
                <a:solidFill>
                  <a:schemeClr val="tx2"/>
                </a:solidFill>
              </a:rPr>
              <a:t>The Guardianship Court Improvement Program legislation should include creation of a national, non-profit capacity-building and/or resource center to provide training, technical assistance and collaborative learning opportunities  for participating courts and to coordinate national efforts </a:t>
            </a:r>
          </a:p>
        </p:txBody>
      </p:sp>
      <p:grpSp>
        <p:nvGrpSpPr>
          <p:cNvPr id="19" name="Group 18">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661317D1-DD25-4EC2-A059-4F33B0A0743D}"/>
              </a:ext>
            </a:extLst>
          </p:cNvPr>
          <p:cNvSpPr>
            <a:spLocks noGrp="1"/>
          </p:cNvSpPr>
          <p:nvPr>
            <p:ph type="sldNum" sz="quarter" idx="12"/>
          </p:nvPr>
        </p:nvSpPr>
        <p:spPr>
          <a:xfrm>
            <a:off x="8610600" y="6356350"/>
            <a:ext cx="2743200" cy="365125"/>
          </a:xfrm>
        </p:spPr>
        <p:txBody>
          <a:bodyPr>
            <a:normAutofit/>
          </a:bodyPr>
          <a:lstStyle/>
          <a:p>
            <a:pPr>
              <a:spcAft>
                <a:spcPts val="600"/>
              </a:spcAft>
            </a:pPr>
            <a:fld id="{6BB1BF5B-30F3-4B2C-AE94-081E071CE9A2}" type="slidenum">
              <a:rPr lang="en-US"/>
              <a:pPr>
                <a:spcAft>
                  <a:spcPts val="600"/>
                </a:spcAft>
              </a:pPr>
              <a:t>36</a:t>
            </a:fld>
            <a:endParaRPr lang="en-US"/>
          </a:p>
        </p:txBody>
      </p:sp>
    </p:spTree>
    <p:extLst>
      <p:ext uri="{BB962C8B-B14F-4D97-AF65-F5344CB8AC3E}">
        <p14:creationId xmlns:p14="http://schemas.microsoft.com/office/powerpoint/2010/main" val="187200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D7D60-A0ED-4CF9-9AB8-BC3F0A6A83B2}"/>
              </a:ext>
            </a:extLst>
          </p:cNvPr>
          <p:cNvSpPr>
            <a:spLocks noGrp="1"/>
          </p:cNvSpPr>
          <p:nvPr>
            <p:ph type="title"/>
          </p:nvPr>
        </p:nvSpPr>
        <p:spPr>
          <a:xfrm>
            <a:off x="838201" y="300580"/>
            <a:ext cx="9829800" cy="1089529"/>
          </a:xfrm>
        </p:spPr>
        <p:txBody>
          <a:bodyPr>
            <a:normAutofit/>
          </a:bodyPr>
          <a:lstStyle/>
          <a:p>
            <a:r>
              <a:rPr lang="en-US" sz="3600">
                <a:solidFill>
                  <a:srgbClr val="FFFFFF"/>
                </a:solidFill>
              </a:rPr>
              <a:t>Colorado has restrictions on when to appoint a guardian or conservator</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12" name="Content Placeholder 2">
            <a:extLst>
              <a:ext uri="{FF2B5EF4-FFF2-40B4-BE49-F238E27FC236}">
                <a16:creationId xmlns:a16="http://schemas.microsoft.com/office/drawing/2014/main" id="{412DEABA-64C6-4B8C-BF46-2514E25B6111}"/>
              </a:ext>
            </a:extLst>
          </p:cNvPr>
          <p:cNvGraphicFramePr>
            <a:graphicFrameLocks noGrp="1"/>
          </p:cNvGraphicFramePr>
          <p:nvPr>
            <p:ph idx="1"/>
            <p:extLst>
              <p:ext uri="{D42A27DB-BD31-4B8C-83A1-F6EECF244321}">
                <p14:modId xmlns:p14="http://schemas.microsoft.com/office/powerpoint/2010/main" val="247616386"/>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912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231E0C-7099-486D-9ECB-EFAEB8B77479}"/>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Right to Counsel</a:t>
            </a:r>
          </a:p>
        </p:txBody>
      </p:sp>
      <p:sp>
        <p:nvSpPr>
          <p:cNvPr id="3" name="Content Placeholder 2">
            <a:extLst>
              <a:ext uri="{FF2B5EF4-FFF2-40B4-BE49-F238E27FC236}">
                <a16:creationId xmlns:a16="http://schemas.microsoft.com/office/drawing/2014/main" id="{702E27F4-5318-474E-A1BD-EDE0152F8F90}"/>
              </a:ext>
            </a:extLst>
          </p:cNvPr>
          <p:cNvSpPr>
            <a:spLocks noGrp="1"/>
          </p:cNvSpPr>
          <p:nvPr>
            <p:ph idx="1"/>
          </p:nvPr>
        </p:nvSpPr>
        <p:spPr>
          <a:xfrm>
            <a:off x="6503158" y="649480"/>
            <a:ext cx="4862447" cy="5546047"/>
          </a:xfrm>
        </p:spPr>
        <p:txBody>
          <a:bodyPr anchor="ctr">
            <a:normAutofit/>
          </a:bodyPr>
          <a:lstStyle/>
          <a:p>
            <a:r>
              <a:rPr lang="en-US" sz="2000"/>
              <a:t>Court visitor as opposed to counsel for most cases</a:t>
            </a:r>
          </a:p>
          <a:p>
            <a:endParaRPr lang="en-US" sz="2000"/>
          </a:p>
          <a:p>
            <a:r>
              <a:rPr lang="en-US" sz="2000"/>
              <a:t>Court must appoint counsel for respondent after granting petition for emergency guardian</a:t>
            </a:r>
          </a:p>
          <a:p>
            <a:endParaRPr lang="en-US" sz="2000"/>
          </a:p>
          <a:p>
            <a:r>
              <a:rPr lang="en-US" sz="2000"/>
              <a:t>Court visitor, respondent or another party can request appointment of counsel for respondent</a:t>
            </a:r>
          </a:p>
          <a:p>
            <a:endParaRPr lang="en-US" sz="2000"/>
          </a:p>
          <a:p>
            <a:r>
              <a:rPr lang="en-US" sz="2000"/>
              <a:t>Court visitor can also request appointment of guardian ad litem </a:t>
            </a:r>
          </a:p>
        </p:txBody>
      </p:sp>
    </p:spTree>
    <p:extLst>
      <p:ext uri="{BB962C8B-B14F-4D97-AF65-F5344CB8AC3E}">
        <p14:creationId xmlns:p14="http://schemas.microsoft.com/office/powerpoint/2010/main" val="1642455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Wood human figure">
            <a:extLst>
              <a:ext uri="{FF2B5EF4-FFF2-40B4-BE49-F238E27FC236}">
                <a16:creationId xmlns:a16="http://schemas.microsoft.com/office/drawing/2014/main" id="{58B68B06-7233-4227-AEA5-A3A4C4C8ACC4}"/>
              </a:ext>
            </a:extLst>
          </p:cNvPr>
          <p:cNvPicPr>
            <a:picLocks noChangeAspect="1"/>
          </p:cNvPicPr>
          <p:nvPr/>
        </p:nvPicPr>
        <p:blipFill rotWithShape="1">
          <a:blip r:embed="rId2">
            <a:alphaModFix amt="60000"/>
          </a:blip>
          <a:srcRect b="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615D0AC2-8193-4D56-89DA-1464E41AAA04}"/>
              </a:ext>
            </a:extLst>
          </p:cNvPr>
          <p:cNvSpPr>
            <a:spLocks noGrp="1"/>
          </p:cNvSpPr>
          <p:nvPr>
            <p:ph type="title"/>
          </p:nvPr>
        </p:nvSpPr>
        <p:spPr>
          <a:xfrm>
            <a:off x="838199" y="1671569"/>
            <a:ext cx="4155825" cy="4072044"/>
          </a:xfrm>
        </p:spPr>
        <p:txBody>
          <a:bodyPr anchor="t">
            <a:normAutofit/>
          </a:bodyPr>
          <a:lstStyle/>
          <a:p>
            <a:r>
              <a:rPr lang="en-US">
                <a:solidFill>
                  <a:srgbClr val="FFFFFF"/>
                </a:solidFill>
              </a:rPr>
              <a:t>Right to counsel of your choice</a:t>
            </a:r>
          </a:p>
        </p:txBody>
      </p:sp>
      <p:sp>
        <p:nvSpPr>
          <p:cNvPr id="3" name="Content Placeholder 2">
            <a:extLst>
              <a:ext uri="{FF2B5EF4-FFF2-40B4-BE49-F238E27FC236}">
                <a16:creationId xmlns:a16="http://schemas.microsoft.com/office/drawing/2014/main" id="{94A1AC5B-945F-430B-BBB9-5B12AC708B85}"/>
              </a:ext>
            </a:extLst>
          </p:cNvPr>
          <p:cNvSpPr>
            <a:spLocks noGrp="1"/>
          </p:cNvSpPr>
          <p:nvPr>
            <p:ph idx="1"/>
          </p:nvPr>
        </p:nvSpPr>
        <p:spPr>
          <a:xfrm>
            <a:off x="5186551" y="1671569"/>
            <a:ext cx="6167248" cy="4072044"/>
          </a:xfrm>
        </p:spPr>
        <p:txBody>
          <a:bodyPr>
            <a:normAutofit/>
          </a:bodyPr>
          <a:lstStyle/>
          <a:p>
            <a:r>
              <a:rPr lang="en-US" sz="2000">
                <a:solidFill>
                  <a:srgbClr val="FFFFFF"/>
                </a:solidFill>
              </a:rPr>
              <a:t>Not clear </a:t>
            </a:r>
          </a:p>
          <a:p>
            <a:endParaRPr lang="en-US" sz="2000">
              <a:solidFill>
                <a:srgbClr val="FFFFFF"/>
              </a:solidFill>
            </a:endParaRPr>
          </a:p>
          <a:p>
            <a:r>
              <a:rPr lang="en-US" sz="2000">
                <a:solidFill>
                  <a:srgbClr val="FFFFFF"/>
                </a:solidFill>
              </a:rPr>
              <a:t>Concerns about who procured counsel for respondent and whose interest counsel represents</a:t>
            </a:r>
          </a:p>
          <a:p>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372516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69CD-8403-4D50-AC86-7171D7CD91D2}"/>
              </a:ext>
            </a:extLst>
          </p:cNvPr>
          <p:cNvSpPr>
            <a:spLocks noGrp="1"/>
          </p:cNvSpPr>
          <p:nvPr>
            <p:ph type="title"/>
          </p:nvPr>
        </p:nvSpPr>
        <p:spPr/>
        <p:txBody>
          <a:bodyPr/>
          <a:lstStyle/>
          <a:p>
            <a:r>
              <a:rPr lang="en-US" dirty="0"/>
              <a:t>2009 – 2019</a:t>
            </a:r>
          </a:p>
        </p:txBody>
      </p:sp>
      <p:graphicFrame>
        <p:nvGraphicFramePr>
          <p:cNvPr id="7" name="Content Placeholder 2">
            <a:extLst>
              <a:ext uri="{FF2B5EF4-FFF2-40B4-BE49-F238E27FC236}">
                <a16:creationId xmlns:a16="http://schemas.microsoft.com/office/drawing/2014/main" id="{742BF26A-9DCC-4446-B17E-9C655B1EB8D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49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Red toy person in front of two lines of white figures">
            <a:extLst>
              <a:ext uri="{FF2B5EF4-FFF2-40B4-BE49-F238E27FC236}">
                <a16:creationId xmlns:a16="http://schemas.microsoft.com/office/drawing/2014/main" id="{180258F3-0215-48E3-A27C-3A1CA2B2E2EE}"/>
              </a:ext>
            </a:extLst>
          </p:cNvPr>
          <p:cNvPicPr>
            <a:picLocks noChangeAspect="1"/>
          </p:cNvPicPr>
          <p:nvPr/>
        </p:nvPicPr>
        <p:blipFill rotWithShape="1">
          <a:blip r:embed="rId2">
            <a:alphaModFix amt="60000"/>
          </a:blip>
          <a:srcRect t="14449"/>
          <a:stretch/>
        </p:blipFill>
        <p:spPr>
          <a:xfrm>
            <a:off x="-1" y="10"/>
            <a:ext cx="12192001" cy="6857990"/>
          </a:xfrm>
          <a:prstGeom prst="rect">
            <a:avLst/>
          </a:prstGeom>
        </p:spPr>
      </p:pic>
      <p:sp>
        <p:nvSpPr>
          <p:cNvPr id="2" name="Title 1">
            <a:extLst>
              <a:ext uri="{FF2B5EF4-FFF2-40B4-BE49-F238E27FC236}">
                <a16:creationId xmlns:a16="http://schemas.microsoft.com/office/drawing/2014/main" id="{8CF93684-4027-4BC2-A689-F0F88B2CD04A}"/>
              </a:ext>
            </a:extLst>
          </p:cNvPr>
          <p:cNvSpPr>
            <a:spLocks noGrp="1"/>
          </p:cNvSpPr>
          <p:nvPr>
            <p:ph type="title"/>
          </p:nvPr>
        </p:nvSpPr>
        <p:spPr>
          <a:xfrm>
            <a:off x="838199" y="1671569"/>
            <a:ext cx="4155825" cy="4072044"/>
          </a:xfrm>
        </p:spPr>
        <p:txBody>
          <a:bodyPr anchor="t">
            <a:normAutofit/>
          </a:bodyPr>
          <a:lstStyle/>
          <a:p>
            <a:r>
              <a:rPr lang="en-US">
                <a:solidFill>
                  <a:srgbClr val="FFFFFF"/>
                </a:solidFill>
              </a:rPr>
              <a:t>Continuing Right to Counsel</a:t>
            </a:r>
          </a:p>
        </p:txBody>
      </p:sp>
      <p:sp>
        <p:nvSpPr>
          <p:cNvPr id="3" name="Content Placeholder 2">
            <a:extLst>
              <a:ext uri="{FF2B5EF4-FFF2-40B4-BE49-F238E27FC236}">
                <a16:creationId xmlns:a16="http://schemas.microsoft.com/office/drawing/2014/main" id="{9FFF3185-1B26-4F2B-9571-AAEECA89F1A8}"/>
              </a:ext>
            </a:extLst>
          </p:cNvPr>
          <p:cNvSpPr>
            <a:spLocks noGrp="1"/>
          </p:cNvSpPr>
          <p:nvPr>
            <p:ph idx="1"/>
          </p:nvPr>
        </p:nvSpPr>
        <p:spPr>
          <a:xfrm>
            <a:off x="5186551" y="1671569"/>
            <a:ext cx="6167248" cy="4072044"/>
          </a:xfrm>
        </p:spPr>
        <p:txBody>
          <a:bodyPr>
            <a:normAutofit/>
          </a:bodyPr>
          <a:lstStyle/>
          <a:p>
            <a:pPr marL="0" indent="0">
              <a:buNone/>
            </a:pPr>
            <a:r>
              <a:rPr lang="en-US" sz="2000">
                <a:solidFill>
                  <a:srgbClr val="FFFFFF"/>
                </a:solidFill>
              </a:rPr>
              <a:t>Person under guardianship and/or conservatorship retains the right to counsel post appointment of guardian and/or conservator</a:t>
            </a:r>
          </a:p>
          <a:p>
            <a:pPr marL="0" indent="0">
              <a:buNone/>
            </a:pPr>
            <a:endParaRPr lang="en-US" sz="2000">
              <a:solidFill>
                <a:srgbClr val="FFFFFF"/>
              </a:solidFill>
            </a:endParaRPr>
          </a:p>
          <a:p>
            <a:pPr marL="0" indent="0">
              <a:buNone/>
            </a:pPr>
            <a:r>
              <a:rPr lang="en-US" sz="2000">
                <a:solidFill>
                  <a:srgbClr val="FFFFFF"/>
                </a:solidFill>
              </a:rPr>
              <a:t>Objections can be raised about ability of client to direct counsel and court can find that person cannot maintain attorney-client relationship</a:t>
            </a:r>
          </a:p>
          <a:p>
            <a:pPr marL="0" indent="0">
              <a:buNone/>
            </a:pPr>
            <a:endParaRPr lang="en-US" sz="2000">
              <a:solidFill>
                <a:srgbClr val="FFFFFF"/>
              </a:solidFill>
            </a:endParaRPr>
          </a:p>
          <a:p>
            <a:pPr marL="0" indent="0">
              <a:buNone/>
            </a:pPr>
            <a:r>
              <a:rPr lang="en-US" sz="2000">
                <a:solidFill>
                  <a:srgbClr val="FFFFFF"/>
                </a:solidFill>
              </a:rPr>
              <a:t>If such order is entered, person retains right to counsel for purpose of appealing the order</a:t>
            </a:r>
          </a:p>
        </p:txBody>
      </p:sp>
    </p:spTree>
    <p:extLst>
      <p:ext uri="{BB962C8B-B14F-4D97-AF65-F5344CB8AC3E}">
        <p14:creationId xmlns:p14="http://schemas.microsoft.com/office/powerpoint/2010/main" val="986904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F111996-D557-4DF9-996C-77327A1E8648}"/>
              </a:ext>
            </a:extLst>
          </p:cNvPr>
          <p:cNvSpPr>
            <a:spLocks noGrp="1"/>
          </p:cNvSpPr>
          <p:nvPr>
            <p:ph type="title"/>
          </p:nvPr>
        </p:nvSpPr>
        <p:spPr>
          <a:xfrm>
            <a:off x="731520" y="731520"/>
            <a:ext cx="6089904" cy="1426464"/>
          </a:xfrm>
        </p:spPr>
        <p:txBody>
          <a:bodyPr>
            <a:normAutofit/>
          </a:bodyPr>
          <a:lstStyle/>
          <a:p>
            <a:r>
              <a:rPr lang="en-US">
                <a:solidFill>
                  <a:srgbClr val="FFFFFF"/>
                </a:solidFill>
              </a:rPr>
              <a:t>When is a guardian needed?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4BAD21-441B-48BB-A6BF-7C749F136D18}"/>
              </a:ext>
            </a:extLst>
          </p:cNvPr>
          <p:cNvSpPr>
            <a:spLocks noGrp="1"/>
          </p:cNvSpPr>
          <p:nvPr>
            <p:ph idx="1"/>
          </p:nvPr>
        </p:nvSpPr>
        <p:spPr>
          <a:xfrm>
            <a:off x="789456" y="2798385"/>
            <a:ext cx="10597729" cy="3283260"/>
          </a:xfrm>
        </p:spPr>
        <p:txBody>
          <a:bodyPr anchor="ctr">
            <a:normAutofit/>
          </a:bodyPr>
          <a:lstStyle/>
          <a:p>
            <a:pPr marL="0" indent="0">
              <a:buNone/>
            </a:pPr>
            <a:r>
              <a:rPr lang="en-US" sz="2700"/>
              <a:t>"Incapacitated person" means an individual other than a minor, who is unable to effectively receive or evaluate information or both or make or communicate decisions to such an extent that the individual lacks the ability to satisfy essential requirements for physical health, safety, or self-care, even with appropriate and reasonably available technological assistance. Colo. Rev. Stat.</a:t>
            </a:r>
            <a:r>
              <a:rPr lang="en-US" sz="2700">
                <a:latin typeface="WP TypographicSymbols" panose="00000400000000000000" pitchFamily="2" charset="0"/>
              </a:rPr>
              <a:t>'</a:t>
            </a:r>
            <a:r>
              <a:rPr lang="en-US" sz="2700"/>
              <a:t> 15-14-102</a:t>
            </a:r>
          </a:p>
        </p:txBody>
      </p:sp>
    </p:spTree>
    <p:extLst>
      <p:ext uri="{BB962C8B-B14F-4D97-AF65-F5344CB8AC3E}">
        <p14:creationId xmlns:p14="http://schemas.microsoft.com/office/powerpoint/2010/main" val="2104983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8611-AF25-420E-A91D-E2DE076002E1}"/>
              </a:ext>
            </a:extLst>
          </p:cNvPr>
          <p:cNvSpPr>
            <a:spLocks noGrp="1"/>
          </p:cNvSpPr>
          <p:nvPr>
            <p:ph type="title"/>
          </p:nvPr>
        </p:nvSpPr>
        <p:spPr>
          <a:xfrm>
            <a:off x="6417733" y="490537"/>
            <a:ext cx="5291663" cy="1628775"/>
          </a:xfrm>
        </p:spPr>
        <p:txBody>
          <a:bodyPr anchor="b">
            <a:normAutofit/>
          </a:bodyPr>
          <a:lstStyle/>
          <a:p>
            <a:r>
              <a:rPr lang="en-US" sz="2800"/>
              <a:t>Even if a person lacks capacity, is this the least restrictive method of managing their care needs?</a:t>
            </a:r>
          </a:p>
        </p:txBody>
      </p:sp>
      <p:pic>
        <p:nvPicPr>
          <p:cNvPr id="6" name="Picture 5">
            <a:extLst>
              <a:ext uri="{FF2B5EF4-FFF2-40B4-BE49-F238E27FC236}">
                <a16:creationId xmlns:a16="http://schemas.microsoft.com/office/drawing/2014/main" id="{7DD73DA5-51CF-42AB-A03F-39479DC4C1C9}"/>
              </a:ext>
            </a:extLst>
          </p:cNvPr>
          <p:cNvPicPr>
            <a:picLocks noChangeAspect="1"/>
          </p:cNvPicPr>
          <p:nvPr/>
        </p:nvPicPr>
        <p:blipFill rotWithShape="1">
          <a:blip r:embed="rId2"/>
          <a:srcRect l="13868" r="23229"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6F42E417-609C-4212-8999-2936BF706D7A}"/>
              </a:ext>
            </a:extLst>
          </p:cNvPr>
          <p:cNvGraphicFramePr>
            <a:graphicFrameLocks noGrp="1"/>
          </p:cNvGraphicFramePr>
          <p:nvPr>
            <p:ph idx="1"/>
            <p:extLst>
              <p:ext uri="{D42A27DB-BD31-4B8C-83A1-F6EECF244321}">
                <p14:modId xmlns:p14="http://schemas.microsoft.com/office/powerpoint/2010/main" val="3549603266"/>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9888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62C0671-0A19-47F6-A499-1748C50A9C0C}"/>
              </a:ext>
            </a:extLst>
          </p:cNvPr>
          <p:cNvSpPr>
            <a:spLocks noGrp="1"/>
          </p:cNvSpPr>
          <p:nvPr>
            <p:ph type="title"/>
          </p:nvPr>
        </p:nvSpPr>
        <p:spPr>
          <a:xfrm>
            <a:off x="731519" y="731520"/>
            <a:ext cx="10666145" cy="1426464"/>
          </a:xfrm>
        </p:spPr>
        <p:txBody>
          <a:bodyPr>
            <a:normAutofit/>
          </a:bodyPr>
          <a:lstStyle/>
          <a:p>
            <a:r>
              <a:rPr lang="en-US">
                <a:solidFill>
                  <a:srgbClr val="FFFFFF"/>
                </a:solidFill>
              </a:rPr>
              <a:t>What if the person needs assistance but can make some decisions?</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DC9DF8-74D4-40C3-9936-DFE23289E54E}"/>
              </a:ext>
            </a:extLst>
          </p:cNvPr>
          <p:cNvSpPr>
            <a:spLocks noGrp="1"/>
          </p:cNvSpPr>
          <p:nvPr>
            <p:ph idx="1"/>
          </p:nvPr>
        </p:nvSpPr>
        <p:spPr>
          <a:xfrm>
            <a:off x="789456" y="2789918"/>
            <a:ext cx="8370393" cy="3300196"/>
          </a:xfrm>
        </p:spPr>
        <p:txBody>
          <a:bodyPr anchor="ctr">
            <a:normAutofit/>
          </a:bodyPr>
          <a:lstStyle/>
          <a:p>
            <a:pPr marL="0" indent="0">
              <a:buNone/>
            </a:pPr>
            <a:r>
              <a:rPr lang="en-US" sz="2000"/>
              <a:t>Supported Decision Making Agreement </a:t>
            </a:r>
          </a:p>
          <a:p>
            <a:pPr marL="0" indent="0">
              <a:buNone/>
            </a:pPr>
            <a:r>
              <a:rPr lang="en-US" sz="2000"/>
              <a:t> Person can sign an agreement that allows one or more members of their supportive community to help with decision making</a:t>
            </a:r>
          </a:p>
          <a:p>
            <a:pPr marL="0" indent="0">
              <a:buNone/>
            </a:pPr>
            <a:r>
              <a:rPr lang="en-US" sz="2000"/>
              <a:t> Person still makes the decisions, but the support person or persons can help gather information and help assess options when decisions must be made</a:t>
            </a:r>
          </a:p>
          <a:p>
            <a:pPr marL="0" indent="0">
              <a:buNone/>
            </a:pPr>
            <a:endParaRPr lang="en-US" sz="2000"/>
          </a:p>
          <a:p>
            <a:pPr marL="0" indent="0">
              <a:buNone/>
            </a:pPr>
            <a:r>
              <a:rPr lang="en-US" sz="2000"/>
              <a:t>Works best for someone with an intellectual disability where the diagnosis is stable over time </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95591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01C7-6BA1-4D5B-8811-505FA404AB14}"/>
              </a:ext>
            </a:extLst>
          </p:cNvPr>
          <p:cNvSpPr>
            <a:spLocks noGrp="1"/>
          </p:cNvSpPr>
          <p:nvPr>
            <p:ph type="title"/>
          </p:nvPr>
        </p:nvSpPr>
        <p:spPr>
          <a:xfrm>
            <a:off x="6417733" y="490537"/>
            <a:ext cx="5291663" cy="1628775"/>
          </a:xfrm>
        </p:spPr>
        <p:txBody>
          <a:bodyPr anchor="b">
            <a:normAutofit/>
          </a:bodyPr>
          <a:lstStyle/>
          <a:p>
            <a:r>
              <a:rPr lang="en-US" sz="3700"/>
              <a:t>If guardianship is necessary, can it be limited?</a:t>
            </a:r>
          </a:p>
        </p:txBody>
      </p:sp>
      <p:pic>
        <p:nvPicPr>
          <p:cNvPr id="6" name="Picture 5">
            <a:extLst>
              <a:ext uri="{FF2B5EF4-FFF2-40B4-BE49-F238E27FC236}">
                <a16:creationId xmlns:a16="http://schemas.microsoft.com/office/drawing/2014/main" id="{BEEEDDAB-6F8D-45B0-953E-41B89EEAD7B5}"/>
              </a:ext>
            </a:extLst>
          </p:cNvPr>
          <p:cNvPicPr>
            <a:picLocks noChangeAspect="1"/>
          </p:cNvPicPr>
          <p:nvPr/>
        </p:nvPicPr>
        <p:blipFill rotWithShape="1">
          <a:blip r:embed="rId2"/>
          <a:srcRect l="14938" r="2438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41EE96C6-7CAD-4624-A175-DDED2F0B1C03}"/>
              </a:ext>
            </a:extLst>
          </p:cNvPr>
          <p:cNvGraphicFramePr>
            <a:graphicFrameLocks noGrp="1"/>
          </p:cNvGraphicFramePr>
          <p:nvPr>
            <p:ph idx="1"/>
            <p:extLst>
              <p:ext uri="{D42A27DB-BD31-4B8C-83A1-F6EECF244321}">
                <p14:modId xmlns:p14="http://schemas.microsoft.com/office/powerpoint/2010/main" val="3479432163"/>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617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959A-7C3A-42EF-8252-45735283514A}"/>
              </a:ext>
            </a:extLst>
          </p:cNvPr>
          <p:cNvSpPr>
            <a:spLocks noGrp="1"/>
          </p:cNvSpPr>
          <p:nvPr>
            <p:ph type="title"/>
          </p:nvPr>
        </p:nvSpPr>
        <p:spPr>
          <a:xfrm>
            <a:off x="6417733" y="490537"/>
            <a:ext cx="5291663" cy="1628775"/>
          </a:xfrm>
        </p:spPr>
        <p:txBody>
          <a:bodyPr anchor="b">
            <a:normAutofit/>
          </a:bodyPr>
          <a:lstStyle/>
          <a:p>
            <a:r>
              <a:rPr lang="en-US" sz="4000"/>
              <a:t>Intervention without respect is traumatic</a:t>
            </a:r>
          </a:p>
        </p:txBody>
      </p:sp>
      <p:pic>
        <p:nvPicPr>
          <p:cNvPr id="6" name="Picture 5">
            <a:extLst>
              <a:ext uri="{FF2B5EF4-FFF2-40B4-BE49-F238E27FC236}">
                <a16:creationId xmlns:a16="http://schemas.microsoft.com/office/drawing/2014/main" id="{79F85E61-E248-4588-A110-5487628F5298}"/>
              </a:ext>
            </a:extLst>
          </p:cNvPr>
          <p:cNvPicPr>
            <a:picLocks noChangeAspect="1"/>
          </p:cNvPicPr>
          <p:nvPr/>
        </p:nvPicPr>
        <p:blipFill rotWithShape="1">
          <a:blip r:embed="rId2"/>
          <a:srcRect l="27105" r="22884"/>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1A26C778-07F6-49A5-9306-D36F676C7603}"/>
              </a:ext>
            </a:extLst>
          </p:cNvPr>
          <p:cNvGraphicFramePr>
            <a:graphicFrameLocks noGrp="1"/>
          </p:cNvGraphicFramePr>
          <p:nvPr>
            <p:ph idx="1"/>
            <p:extLst>
              <p:ext uri="{D42A27DB-BD31-4B8C-83A1-F6EECF244321}">
                <p14:modId xmlns:p14="http://schemas.microsoft.com/office/powerpoint/2010/main" val="105447335"/>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2763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3B22-AD48-4E42-984E-8051706C093D}"/>
              </a:ext>
            </a:extLst>
          </p:cNvPr>
          <p:cNvSpPr>
            <a:spLocks noGrp="1"/>
          </p:cNvSpPr>
          <p:nvPr>
            <p:ph type="title"/>
          </p:nvPr>
        </p:nvSpPr>
        <p:spPr>
          <a:xfrm>
            <a:off x="481013" y="327026"/>
            <a:ext cx="3290887" cy="2287588"/>
          </a:xfrm>
        </p:spPr>
        <p:txBody>
          <a:bodyPr anchor="ctr">
            <a:normAutofit/>
          </a:bodyPr>
          <a:lstStyle/>
          <a:p>
            <a:r>
              <a:rPr lang="en-US" sz="3600"/>
              <a:t>How to make Decisions With Someone Needs Assistance </a:t>
            </a:r>
          </a:p>
        </p:txBody>
      </p:sp>
      <p:sp>
        <p:nvSpPr>
          <p:cNvPr id="3" name="Content Placeholder 2">
            <a:extLst>
              <a:ext uri="{FF2B5EF4-FFF2-40B4-BE49-F238E27FC236}">
                <a16:creationId xmlns:a16="http://schemas.microsoft.com/office/drawing/2014/main" id="{5CFB01A1-590B-4223-926D-0A7A7ACC969D}"/>
              </a:ext>
            </a:extLst>
          </p:cNvPr>
          <p:cNvSpPr>
            <a:spLocks noGrp="1"/>
          </p:cNvSpPr>
          <p:nvPr>
            <p:ph idx="1"/>
          </p:nvPr>
        </p:nvSpPr>
        <p:spPr>
          <a:xfrm>
            <a:off x="4223982" y="327026"/>
            <a:ext cx="7485413" cy="2287587"/>
          </a:xfrm>
        </p:spPr>
        <p:txBody>
          <a:bodyPr anchor="ctr">
            <a:normAutofit/>
          </a:bodyPr>
          <a:lstStyle/>
          <a:p>
            <a:pPr marL="0" indent="0">
              <a:buNone/>
            </a:pPr>
            <a:r>
              <a:rPr lang="en-US" sz="1800"/>
              <a:t>1. 	Can the person make this decision? If so, let them.  They may need some help understanding the issue and their alternatives.</a:t>
            </a:r>
          </a:p>
          <a:p>
            <a:pPr marL="0" indent="0">
              <a:buNone/>
            </a:pPr>
            <a:endParaRPr lang="en-US" sz="1800"/>
          </a:p>
          <a:p>
            <a:pPr marL="0" indent="0">
              <a:buNone/>
            </a:pPr>
            <a:endParaRPr lang="en-US" sz="1800"/>
          </a:p>
          <a:p>
            <a:pPr marL="0" indent="0">
              <a:buNone/>
            </a:pPr>
            <a:r>
              <a:rPr lang="en-US" sz="1800"/>
              <a:t>2.	Can the person express their preferences even if they cannot legally make the decision?  If so, consult them and honor their preference to the extent possible.</a:t>
            </a:r>
          </a:p>
          <a:p>
            <a:endParaRPr lang="en-US" sz="1800"/>
          </a:p>
        </p:txBody>
      </p:sp>
      <p:pic>
        <p:nvPicPr>
          <p:cNvPr id="8" name="Picture 4" descr="Different coloured question marks">
            <a:extLst>
              <a:ext uri="{FF2B5EF4-FFF2-40B4-BE49-F238E27FC236}">
                <a16:creationId xmlns:a16="http://schemas.microsoft.com/office/drawing/2014/main" id="{71BA61B1-68C6-4B42-8B9C-1CEA3A3FAF2A}"/>
              </a:ext>
            </a:extLst>
          </p:cNvPr>
          <p:cNvPicPr>
            <a:picLocks noChangeAspect="1"/>
          </p:cNvPicPr>
          <p:nvPr/>
        </p:nvPicPr>
        <p:blipFill rotWithShape="1">
          <a:blip r:embed="rId2"/>
          <a:srcRect t="12795" b="27564"/>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55125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E38F3D4-E085-4C53-9FE0-E19CDE1634AB}"/>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rPr>
              <a:t>How to Make Decisions - continued</a:t>
            </a:r>
          </a:p>
        </p:txBody>
      </p:sp>
      <p:sp>
        <p:nvSpPr>
          <p:cNvPr id="3" name="Content Placeholder 2">
            <a:extLst>
              <a:ext uri="{FF2B5EF4-FFF2-40B4-BE49-F238E27FC236}">
                <a16:creationId xmlns:a16="http://schemas.microsoft.com/office/drawing/2014/main" id="{4D23AFD4-2C9A-44BF-9666-7C20B7884E23}"/>
              </a:ext>
            </a:extLst>
          </p:cNvPr>
          <p:cNvSpPr>
            <a:spLocks noGrp="1"/>
          </p:cNvSpPr>
          <p:nvPr>
            <p:ph idx="1"/>
          </p:nvPr>
        </p:nvSpPr>
        <p:spPr>
          <a:xfrm>
            <a:off x="5573864" y="1166933"/>
            <a:ext cx="5716988" cy="4279709"/>
          </a:xfrm>
        </p:spPr>
        <p:txBody>
          <a:bodyPr anchor="ctr">
            <a:normAutofit/>
          </a:bodyPr>
          <a:lstStyle/>
          <a:p>
            <a:pPr marL="0" indent="0">
              <a:buNone/>
            </a:pPr>
            <a:r>
              <a:rPr lang="en-US" sz="2200"/>
              <a:t>3.	Do you know what the person would have decided if they were capable of making this decision? If so, make the decision they would have made ( Substituted Judgment)</a:t>
            </a:r>
          </a:p>
          <a:p>
            <a:pPr marL="514350" indent="-514350">
              <a:buAutoNum type="arabicPeriod" startAt="3"/>
            </a:pPr>
            <a:endParaRPr lang="en-US" sz="2200"/>
          </a:p>
          <a:p>
            <a:pPr marL="0" indent="0">
              <a:buNone/>
            </a:pPr>
            <a:r>
              <a:rPr lang="en-US" sz="2200"/>
              <a:t>4.	Assuming the person cannot make the decision, cannot express a preference and you do not have enough information to make the decision they would have made, make the decision that is in their best interests (Best Interests) This is last option when making decisions on behalf of an adult for a reason</a:t>
            </a:r>
          </a:p>
          <a:p>
            <a:endParaRPr lang="en-US" sz="2200"/>
          </a:p>
        </p:txBody>
      </p:sp>
    </p:spTree>
    <p:extLst>
      <p:ext uri="{BB962C8B-B14F-4D97-AF65-F5344CB8AC3E}">
        <p14:creationId xmlns:p14="http://schemas.microsoft.com/office/powerpoint/2010/main" val="2974552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88101-6FDC-424E-A686-F6206DD8DE52}"/>
              </a:ext>
            </a:extLst>
          </p:cNvPr>
          <p:cNvSpPr>
            <a:spLocks noGrp="1"/>
          </p:cNvSpPr>
          <p:nvPr>
            <p:ph type="title"/>
          </p:nvPr>
        </p:nvSpPr>
        <p:spPr>
          <a:xfrm>
            <a:off x="838201" y="624568"/>
            <a:ext cx="3351755" cy="5412920"/>
          </a:xfrm>
        </p:spPr>
        <p:txBody>
          <a:bodyPr>
            <a:normAutofit/>
          </a:bodyPr>
          <a:lstStyle/>
          <a:p>
            <a:r>
              <a:rPr lang="en-US" sz="4000">
                <a:solidFill>
                  <a:schemeClr val="bg1"/>
                </a:solidFill>
              </a:rPr>
              <a:t>Limited Guardian</a:t>
            </a:r>
          </a:p>
        </p:txBody>
      </p:sp>
      <p:graphicFrame>
        <p:nvGraphicFramePr>
          <p:cNvPr id="5" name="Content Placeholder 2">
            <a:extLst>
              <a:ext uri="{FF2B5EF4-FFF2-40B4-BE49-F238E27FC236}">
                <a16:creationId xmlns:a16="http://schemas.microsoft.com/office/drawing/2014/main" id="{185A662A-281D-4EF8-8806-B4CA9F944001}"/>
              </a:ext>
            </a:extLst>
          </p:cNvPr>
          <p:cNvGraphicFramePr>
            <a:graphicFrameLocks noGrp="1"/>
          </p:cNvGraphicFramePr>
          <p:nvPr>
            <p:ph idx="1"/>
            <p:extLst>
              <p:ext uri="{D42A27DB-BD31-4B8C-83A1-F6EECF244321}">
                <p14:modId xmlns:p14="http://schemas.microsoft.com/office/powerpoint/2010/main" val="1193195002"/>
              </p:ext>
            </p:extLst>
          </p:nvPr>
        </p:nvGraphicFramePr>
        <p:xfrm>
          <a:off x="5392455" y="623888"/>
          <a:ext cx="5961345"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002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8AED-B596-4377-91ED-04DB9A029941}"/>
              </a:ext>
            </a:extLst>
          </p:cNvPr>
          <p:cNvSpPr>
            <a:spLocks noGrp="1"/>
          </p:cNvSpPr>
          <p:nvPr>
            <p:ph type="title"/>
          </p:nvPr>
        </p:nvSpPr>
        <p:spPr>
          <a:xfrm>
            <a:off x="481013" y="3752849"/>
            <a:ext cx="3290887" cy="2452687"/>
          </a:xfrm>
        </p:spPr>
        <p:txBody>
          <a:bodyPr anchor="ctr">
            <a:normAutofit/>
          </a:bodyPr>
          <a:lstStyle/>
          <a:p>
            <a:r>
              <a:rPr lang="en-US" sz="3600"/>
              <a:t>Conservatorship</a:t>
            </a:r>
          </a:p>
        </p:txBody>
      </p:sp>
      <p:pic>
        <p:nvPicPr>
          <p:cNvPr id="5" name="Picture 4" descr="Calculator, pen, compass, money and a paper with graphs printed on it">
            <a:extLst>
              <a:ext uri="{FF2B5EF4-FFF2-40B4-BE49-F238E27FC236}">
                <a16:creationId xmlns:a16="http://schemas.microsoft.com/office/drawing/2014/main" id="{B5A8BE14-59C3-4E9D-B0B5-C9FA4E5C6413}"/>
              </a:ext>
            </a:extLst>
          </p:cNvPr>
          <p:cNvPicPr>
            <a:picLocks noChangeAspect="1"/>
          </p:cNvPicPr>
          <p:nvPr/>
        </p:nvPicPr>
        <p:blipFill rotWithShape="1">
          <a:blip r:embed="rId2"/>
          <a:srcRect t="15282" b="3420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47171BD-103E-4E4F-90BA-56EB63B067EC}"/>
              </a:ext>
            </a:extLst>
          </p:cNvPr>
          <p:cNvSpPr>
            <a:spLocks noGrp="1"/>
          </p:cNvSpPr>
          <p:nvPr>
            <p:ph idx="1"/>
          </p:nvPr>
        </p:nvSpPr>
        <p:spPr>
          <a:xfrm>
            <a:off x="4223982" y="3752850"/>
            <a:ext cx="7485413" cy="2452687"/>
          </a:xfrm>
        </p:spPr>
        <p:txBody>
          <a:bodyPr anchor="ctr">
            <a:normAutofit/>
          </a:bodyPr>
          <a:lstStyle/>
          <a:p>
            <a:r>
              <a:rPr lang="en-US" sz="1800"/>
              <a:t>The Court does not need to find that I lack capacity, but only that I have problems with handling my financial affairs and I have money that will be wasted or dissipated if effective management is not provided</a:t>
            </a:r>
          </a:p>
          <a:p>
            <a:endParaRPr lang="en-US" sz="1800"/>
          </a:p>
          <a:p>
            <a:r>
              <a:rPr lang="en-US" sz="1800"/>
              <a:t>I might still retain the right to make medical and personal decisions, even if I cannot manage my finances</a:t>
            </a:r>
          </a:p>
        </p:txBody>
      </p:sp>
    </p:spTree>
    <p:extLst>
      <p:ext uri="{BB962C8B-B14F-4D97-AF65-F5344CB8AC3E}">
        <p14:creationId xmlns:p14="http://schemas.microsoft.com/office/powerpoint/2010/main" val="226638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Pen placed on top of a signature line">
            <a:extLst>
              <a:ext uri="{FF2B5EF4-FFF2-40B4-BE49-F238E27FC236}">
                <a16:creationId xmlns:a16="http://schemas.microsoft.com/office/drawing/2014/main" id="{22C9C7CF-C50A-435F-9C89-AE4B2BDD5BBC}"/>
              </a:ext>
            </a:extLst>
          </p:cNvPr>
          <p:cNvPicPr>
            <a:picLocks noChangeAspect="1"/>
          </p:cNvPicPr>
          <p:nvPr/>
        </p:nvPicPr>
        <p:blipFill rotWithShape="1">
          <a:blip r:embed="rId2">
            <a:alphaModFix amt="60000"/>
          </a:blip>
          <a:srcRect b="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AD08866C-C28F-41FD-A02B-1BE415375DB9}"/>
              </a:ext>
            </a:extLst>
          </p:cNvPr>
          <p:cNvSpPr>
            <a:spLocks noGrp="1"/>
          </p:cNvSpPr>
          <p:nvPr>
            <p:ph type="title"/>
          </p:nvPr>
        </p:nvSpPr>
        <p:spPr>
          <a:xfrm>
            <a:off x="838199" y="1671569"/>
            <a:ext cx="4155825" cy="4072044"/>
          </a:xfrm>
        </p:spPr>
        <p:txBody>
          <a:bodyPr anchor="t">
            <a:normAutofit/>
          </a:bodyPr>
          <a:lstStyle/>
          <a:p>
            <a:r>
              <a:rPr lang="en-US">
                <a:solidFill>
                  <a:srgbClr val="FFFFFF"/>
                </a:solidFill>
              </a:rPr>
              <a:t>September 2020</a:t>
            </a:r>
          </a:p>
        </p:txBody>
      </p:sp>
      <p:sp>
        <p:nvSpPr>
          <p:cNvPr id="3" name="Content Placeholder 2">
            <a:extLst>
              <a:ext uri="{FF2B5EF4-FFF2-40B4-BE49-F238E27FC236}">
                <a16:creationId xmlns:a16="http://schemas.microsoft.com/office/drawing/2014/main" id="{D4C00906-EBAB-40A1-95D9-F438D0AB6449}"/>
              </a:ext>
            </a:extLst>
          </p:cNvPr>
          <p:cNvSpPr>
            <a:spLocks noGrp="1"/>
          </p:cNvSpPr>
          <p:nvPr>
            <p:ph idx="1"/>
          </p:nvPr>
        </p:nvSpPr>
        <p:spPr>
          <a:xfrm>
            <a:off x="5186551" y="1671569"/>
            <a:ext cx="6167248" cy="4072044"/>
          </a:xfrm>
        </p:spPr>
        <p:txBody>
          <a:bodyPr>
            <a:normAutofit/>
          </a:bodyPr>
          <a:lstStyle/>
          <a:p>
            <a:pPr marL="0" indent="0">
              <a:buNone/>
            </a:pPr>
            <a:r>
              <a:rPr lang="en-US" sz="2000">
                <a:solidFill>
                  <a:srgbClr val="FFFFFF"/>
                </a:solidFill>
              </a:rPr>
              <a:t>Jamie Spears moved to seal court record and close courtroom</a:t>
            </a:r>
          </a:p>
          <a:p>
            <a:pPr marL="0" indent="0">
              <a:buNone/>
            </a:pPr>
            <a:endParaRPr lang="en-US" sz="2000">
              <a:solidFill>
                <a:srgbClr val="FFFFFF"/>
              </a:solidFill>
            </a:endParaRPr>
          </a:p>
          <a:p>
            <a:pPr marL="0" indent="0">
              <a:buNone/>
            </a:pPr>
            <a:endParaRPr lang="en-US" sz="2000">
              <a:solidFill>
                <a:srgbClr val="FFFFFF"/>
              </a:solidFill>
            </a:endParaRPr>
          </a:p>
        </p:txBody>
      </p:sp>
    </p:spTree>
    <p:extLst>
      <p:ext uri="{BB962C8B-B14F-4D97-AF65-F5344CB8AC3E}">
        <p14:creationId xmlns:p14="http://schemas.microsoft.com/office/powerpoint/2010/main" val="4127588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BBD0-1349-4409-A7AE-C8F7CDA6F80A}"/>
              </a:ext>
            </a:extLst>
          </p:cNvPr>
          <p:cNvSpPr>
            <a:spLocks noGrp="1"/>
          </p:cNvSpPr>
          <p:nvPr>
            <p:ph type="title"/>
          </p:nvPr>
        </p:nvSpPr>
        <p:spPr>
          <a:xfrm>
            <a:off x="481011" y="327025"/>
            <a:ext cx="5324477" cy="1630363"/>
          </a:xfrm>
        </p:spPr>
        <p:txBody>
          <a:bodyPr anchor="b">
            <a:normAutofit/>
          </a:bodyPr>
          <a:lstStyle/>
          <a:p>
            <a:r>
              <a:rPr lang="en-US" sz="3600"/>
              <a:t>Conservatorship Alternatives</a:t>
            </a:r>
          </a:p>
        </p:txBody>
      </p:sp>
      <p:pic>
        <p:nvPicPr>
          <p:cNvPr id="6" name="Picture 5">
            <a:extLst>
              <a:ext uri="{FF2B5EF4-FFF2-40B4-BE49-F238E27FC236}">
                <a16:creationId xmlns:a16="http://schemas.microsoft.com/office/drawing/2014/main" id="{204B059E-876E-4B4B-B277-5D60C12068EA}"/>
              </a:ext>
            </a:extLst>
          </p:cNvPr>
          <p:cNvPicPr>
            <a:picLocks noChangeAspect="1"/>
          </p:cNvPicPr>
          <p:nvPr/>
        </p:nvPicPr>
        <p:blipFill rotWithShape="1">
          <a:blip r:embed="rId2"/>
          <a:srcRect l="33488" r="1" b="1"/>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5" name="Content Placeholder 2">
            <a:extLst>
              <a:ext uri="{FF2B5EF4-FFF2-40B4-BE49-F238E27FC236}">
                <a16:creationId xmlns:a16="http://schemas.microsoft.com/office/drawing/2014/main" id="{11A1CC6E-C8DB-42A5-83B5-2C35698CF347}"/>
              </a:ext>
            </a:extLst>
          </p:cNvPr>
          <p:cNvGraphicFramePr>
            <a:graphicFrameLocks noGrp="1"/>
          </p:cNvGraphicFramePr>
          <p:nvPr>
            <p:ph idx="1"/>
            <p:extLst>
              <p:ext uri="{D42A27DB-BD31-4B8C-83A1-F6EECF244321}">
                <p14:modId xmlns:p14="http://schemas.microsoft.com/office/powerpoint/2010/main" val="1225167844"/>
              </p:ext>
            </p:extLst>
          </p:nvPr>
        </p:nvGraphicFramePr>
        <p:xfrm>
          <a:off x="481013" y="2286001"/>
          <a:ext cx="5324475"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880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618DE-55E5-448B-9E55-661047AB0876}"/>
              </a:ext>
            </a:extLst>
          </p:cNvPr>
          <p:cNvSpPr>
            <a:spLocks noGrp="1"/>
          </p:cNvSpPr>
          <p:nvPr>
            <p:ph type="title"/>
          </p:nvPr>
        </p:nvSpPr>
        <p:spPr>
          <a:xfrm>
            <a:off x="586478" y="1683756"/>
            <a:ext cx="3115265" cy="2396359"/>
          </a:xfrm>
        </p:spPr>
        <p:txBody>
          <a:bodyPr anchor="b">
            <a:normAutofit/>
          </a:bodyPr>
          <a:lstStyle/>
          <a:p>
            <a:pPr algn="r"/>
            <a:r>
              <a:rPr lang="en-US" sz="3400">
                <a:solidFill>
                  <a:srgbClr val="FFFFFF"/>
                </a:solidFill>
              </a:rPr>
              <a:t>Alternatives to Conservatorship </a:t>
            </a:r>
          </a:p>
        </p:txBody>
      </p:sp>
      <p:graphicFrame>
        <p:nvGraphicFramePr>
          <p:cNvPr id="5" name="Content Placeholder 2">
            <a:extLst>
              <a:ext uri="{FF2B5EF4-FFF2-40B4-BE49-F238E27FC236}">
                <a16:creationId xmlns:a16="http://schemas.microsoft.com/office/drawing/2014/main" id="{341BF460-2F83-4130-B2ED-6E6D2176002E}"/>
              </a:ext>
            </a:extLst>
          </p:cNvPr>
          <p:cNvGraphicFramePr>
            <a:graphicFrameLocks noGrp="1"/>
          </p:cNvGraphicFramePr>
          <p:nvPr>
            <p:ph idx="1"/>
            <p:extLst>
              <p:ext uri="{D42A27DB-BD31-4B8C-83A1-F6EECF244321}">
                <p14:modId xmlns:p14="http://schemas.microsoft.com/office/powerpoint/2010/main" val="411264877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574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03B018-DAC8-418D-9526-E8BF87403BC0}"/>
              </a:ext>
            </a:extLst>
          </p:cNvPr>
          <p:cNvSpPr>
            <a:spLocks noGrp="1"/>
          </p:cNvSpPr>
          <p:nvPr>
            <p:ph type="title"/>
          </p:nvPr>
        </p:nvSpPr>
        <p:spPr>
          <a:xfrm>
            <a:off x="524741" y="620392"/>
            <a:ext cx="3808268" cy="5504688"/>
          </a:xfrm>
        </p:spPr>
        <p:txBody>
          <a:bodyPr>
            <a:normAutofit/>
          </a:bodyPr>
          <a:lstStyle/>
          <a:p>
            <a:r>
              <a:rPr lang="en-US" sz="4200">
                <a:solidFill>
                  <a:schemeClr val="bg1"/>
                </a:solidFill>
              </a:rPr>
              <a:t>Alternative to Conservatorship </a:t>
            </a:r>
          </a:p>
        </p:txBody>
      </p:sp>
      <p:graphicFrame>
        <p:nvGraphicFramePr>
          <p:cNvPr id="5" name="Content Placeholder 2">
            <a:extLst>
              <a:ext uri="{FF2B5EF4-FFF2-40B4-BE49-F238E27FC236}">
                <a16:creationId xmlns:a16="http://schemas.microsoft.com/office/drawing/2014/main" id="{D6EA4021-30D7-4313-8EA3-404093C317DF}"/>
              </a:ext>
            </a:extLst>
          </p:cNvPr>
          <p:cNvGraphicFramePr>
            <a:graphicFrameLocks noGrp="1"/>
          </p:cNvGraphicFramePr>
          <p:nvPr>
            <p:ph idx="1"/>
            <p:extLst>
              <p:ext uri="{D42A27DB-BD31-4B8C-83A1-F6EECF244321}">
                <p14:modId xmlns:p14="http://schemas.microsoft.com/office/powerpoint/2010/main" val="19981010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153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4F01D6-760F-4CDF-A2C1-C6DE5B097BA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Alternatives to Conservatorship </a:t>
            </a:r>
          </a:p>
        </p:txBody>
      </p:sp>
      <p:graphicFrame>
        <p:nvGraphicFramePr>
          <p:cNvPr id="5" name="Content Placeholder 2">
            <a:extLst>
              <a:ext uri="{FF2B5EF4-FFF2-40B4-BE49-F238E27FC236}">
                <a16:creationId xmlns:a16="http://schemas.microsoft.com/office/drawing/2014/main" id="{55191DB3-C773-4AB8-BA7E-18FE81877ED4}"/>
              </a:ext>
            </a:extLst>
          </p:cNvPr>
          <p:cNvGraphicFramePr>
            <a:graphicFrameLocks noGrp="1"/>
          </p:cNvGraphicFramePr>
          <p:nvPr>
            <p:ph idx="1"/>
            <p:extLst>
              <p:ext uri="{D42A27DB-BD31-4B8C-83A1-F6EECF244321}">
                <p14:modId xmlns:p14="http://schemas.microsoft.com/office/powerpoint/2010/main" val="186374188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21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Four wooden houses with different sizes">
            <a:extLst>
              <a:ext uri="{FF2B5EF4-FFF2-40B4-BE49-F238E27FC236}">
                <a16:creationId xmlns:a16="http://schemas.microsoft.com/office/drawing/2014/main" id="{E7D486CC-54E0-42AB-B6F4-4E8CC08FA6A2}"/>
              </a:ext>
            </a:extLst>
          </p:cNvPr>
          <p:cNvPicPr>
            <a:picLocks noChangeAspect="1"/>
          </p:cNvPicPr>
          <p:nvPr/>
        </p:nvPicPr>
        <p:blipFill rotWithShape="1">
          <a:blip r:embed="rId2">
            <a:alphaModFix amt="60000"/>
          </a:blip>
          <a:srcRect t="2110" b="13620"/>
          <a:stretch/>
        </p:blipFill>
        <p:spPr>
          <a:xfrm>
            <a:off x="-1" y="10"/>
            <a:ext cx="12192001" cy="6857990"/>
          </a:xfrm>
          <a:prstGeom prst="rect">
            <a:avLst/>
          </a:prstGeom>
        </p:spPr>
      </p:pic>
      <p:sp>
        <p:nvSpPr>
          <p:cNvPr id="2" name="Title 1">
            <a:extLst>
              <a:ext uri="{FF2B5EF4-FFF2-40B4-BE49-F238E27FC236}">
                <a16:creationId xmlns:a16="http://schemas.microsoft.com/office/drawing/2014/main" id="{9FD7FC05-01AD-46A9-B4A2-2F79468E90DD}"/>
              </a:ext>
            </a:extLst>
          </p:cNvPr>
          <p:cNvSpPr>
            <a:spLocks noGrp="1"/>
          </p:cNvSpPr>
          <p:nvPr>
            <p:ph type="title"/>
          </p:nvPr>
        </p:nvSpPr>
        <p:spPr>
          <a:xfrm>
            <a:off x="838199" y="1671570"/>
            <a:ext cx="5155261" cy="4072044"/>
          </a:xfrm>
        </p:spPr>
        <p:txBody>
          <a:bodyPr anchor="t">
            <a:normAutofit/>
          </a:bodyPr>
          <a:lstStyle/>
          <a:p>
            <a:r>
              <a:rPr lang="en-US">
                <a:solidFill>
                  <a:srgbClr val="FFFFFF"/>
                </a:solidFill>
              </a:rPr>
              <a:t>Limited Conservator</a:t>
            </a:r>
          </a:p>
        </p:txBody>
      </p:sp>
      <p:sp>
        <p:nvSpPr>
          <p:cNvPr id="3" name="Content Placeholder 2">
            <a:extLst>
              <a:ext uri="{FF2B5EF4-FFF2-40B4-BE49-F238E27FC236}">
                <a16:creationId xmlns:a16="http://schemas.microsoft.com/office/drawing/2014/main" id="{A6FC2012-2E54-43BA-BCF5-6D9475D19CC3}"/>
              </a:ext>
            </a:extLst>
          </p:cNvPr>
          <p:cNvSpPr>
            <a:spLocks noGrp="1"/>
          </p:cNvSpPr>
          <p:nvPr>
            <p:ph idx="1"/>
          </p:nvPr>
        </p:nvSpPr>
        <p:spPr>
          <a:xfrm>
            <a:off x="6185986" y="1671566"/>
            <a:ext cx="5170861" cy="4072043"/>
          </a:xfrm>
        </p:spPr>
        <p:txBody>
          <a:bodyPr>
            <a:normAutofit/>
          </a:bodyPr>
          <a:lstStyle/>
          <a:p>
            <a:pPr marL="0" indent="0">
              <a:buNone/>
            </a:pPr>
            <a:r>
              <a:rPr lang="en-US" sz="2000">
                <a:solidFill>
                  <a:srgbClr val="FFFFFF"/>
                </a:solidFill>
              </a:rPr>
              <a:t>Is it possible that I can retain some of my financial decisions, such as the ability to manage my monthly income, while someone else is in charge of the rest of my assets? Appointment of a Limited Conservator is likely the solution </a:t>
            </a:r>
          </a:p>
          <a:p>
            <a:pPr marL="0" indent="0">
              <a:buNone/>
            </a:pPr>
            <a:endParaRPr lang="en-US" sz="2000">
              <a:solidFill>
                <a:srgbClr val="FFFFFF"/>
              </a:solidFill>
            </a:endParaRPr>
          </a:p>
          <a:p>
            <a:pPr marL="0" indent="0">
              <a:buNone/>
            </a:pPr>
            <a:r>
              <a:rPr lang="en-US" sz="2000">
                <a:solidFill>
                  <a:srgbClr val="FFFFFF"/>
                </a:solidFill>
              </a:rPr>
              <a:t>Could someone be given authority to conduct a single transaction, like sell my house and place the proceeds in my trust?  Single Transaction Conservatorship  </a:t>
            </a:r>
          </a:p>
        </p:txBody>
      </p:sp>
    </p:spTree>
    <p:extLst>
      <p:ext uri="{BB962C8B-B14F-4D97-AF65-F5344CB8AC3E}">
        <p14:creationId xmlns:p14="http://schemas.microsoft.com/office/powerpoint/2010/main" val="188110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0985A89-3F5E-410C-891A-C19A8BDCAFB7}"/>
              </a:ext>
            </a:extLst>
          </p:cNvPr>
          <p:cNvPicPr>
            <a:picLocks noChangeAspect="1"/>
          </p:cNvPicPr>
          <p:nvPr/>
        </p:nvPicPr>
        <p:blipFill rotWithShape="1">
          <a:blip r:embed="rId2">
            <a:alphaModFix amt="35000"/>
          </a:blip>
          <a:srcRect t="8018" b="7712"/>
          <a:stretch/>
        </p:blipFill>
        <p:spPr>
          <a:xfrm>
            <a:off x="20" y="10"/>
            <a:ext cx="12191980" cy="6857990"/>
          </a:xfrm>
          <a:prstGeom prst="rect">
            <a:avLst/>
          </a:prstGeom>
        </p:spPr>
      </p:pic>
      <p:sp>
        <p:nvSpPr>
          <p:cNvPr id="2" name="Title 1">
            <a:extLst>
              <a:ext uri="{FF2B5EF4-FFF2-40B4-BE49-F238E27FC236}">
                <a16:creationId xmlns:a16="http://schemas.microsoft.com/office/drawing/2014/main" id="{63010F86-5A58-4BDE-825F-1AE447E59464}"/>
              </a:ext>
            </a:extLst>
          </p:cNvPr>
          <p:cNvSpPr>
            <a:spLocks noGrp="1"/>
          </p:cNvSpPr>
          <p:nvPr>
            <p:ph type="title"/>
          </p:nvPr>
        </p:nvSpPr>
        <p:spPr>
          <a:xfrm>
            <a:off x="838200" y="365125"/>
            <a:ext cx="10515600" cy="1325563"/>
          </a:xfrm>
        </p:spPr>
        <p:txBody>
          <a:bodyPr>
            <a:normAutofit/>
          </a:bodyPr>
          <a:lstStyle/>
          <a:p>
            <a:r>
              <a:rPr lang="en-US">
                <a:solidFill>
                  <a:srgbClr val="FFFFFF"/>
                </a:solidFill>
              </a:rPr>
              <a:t>November 2020</a:t>
            </a:r>
          </a:p>
        </p:txBody>
      </p:sp>
      <p:graphicFrame>
        <p:nvGraphicFramePr>
          <p:cNvPr id="5" name="Content Placeholder 2">
            <a:extLst>
              <a:ext uri="{FF2B5EF4-FFF2-40B4-BE49-F238E27FC236}">
                <a16:creationId xmlns:a16="http://schemas.microsoft.com/office/drawing/2014/main" id="{55167987-6841-4926-A592-4A2DEDE79F59}"/>
              </a:ext>
            </a:extLst>
          </p:cNvPr>
          <p:cNvGraphicFramePr>
            <a:graphicFrameLocks noGrp="1"/>
          </p:cNvGraphicFramePr>
          <p:nvPr>
            <p:ph idx="1"/>
            <p:extLst>
              <p:ext uri="{D42A27DB-BD31-4B8C-83A1-F6EECF244321}">
                <p14:modId xmlns:p14="http://schemas.microsoft.com/office/powerpoint/2010/main" val="23658654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523289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34FC35-A55F-451E-9ECD-EC844E00C53B}"/>
              </a:ext>
            </a:extLst>
          </p:cNvPr>
          <p:cNvPicPr>
            <a:picLocks noChangeAspect="1"/>
          </p:cNvPicPr>
          <p:nvPr/>
        </p:nvPicPr>
        <p:blipFill rotWithShape="1">
          <a:blip r:embed="rId2">
            <a:alphaModFix amt="35000"/>
          </a:blip>
          <a:srcRect t="9916" b="10578"/>
          <a:stretch/>
        </p:blipFill>
        <p:spPr>
          <a:xfrm>
            <a:off x="20" y="1"/>
            <a:ext cx="12191980" cy="6857999"/>
          </a:xfrm>
          <a:prstGeom prst="rect">
            <a:avLst/>
          </a:prstGeom>
        </p:spPr>
      </p:pic>
      <p:sp>
        <p:nvSpPr>
          <p:cNvPr id="2" name="Title 1">
            <a:extLst>
              <a:ext uri="{FF2B5EF4-FFF2-40B4-BE49-F238E27FC236}">
                <a16:creationId xmlns:a16="http://schemas.microsoft.com/office/drawing/2014/main" id="{9119DF46-E1CE-4522-9AA4-ABCD5B4C31A0}"/>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2021</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F63CE5F-FB36-4D50-A824-BA44D999DE76}"/>
              </a:ext>
            </a:extLst>
          </p:cNvPr>
          <p:cNvGraphicFramePr>
            <a:graphicFrameLocks noGrp="1"/>
          </p:cNvGraphicFramePr>
          <p:nvPr>
            <p:ph idx="1"/>
            <p:extLst>
              <p:ext uri="{D42A27DB-BD31-4B8C-83A1-F6EECF244321}">
                <p14:modId xmlns:p14="http://schemas.microsoft.com/office/powerpoint/2010/main" val="2341809675"/>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775726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286808A-FF55-401D-A4A1-02DDB392C6E9}"/>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2B489736-45E7-471E-8EBF-869C5F904888}"/>
              </a:ext>
            </a:extLst>
          </p:cNvPr>
          <p:cNvSpPr>
            <a:spLocks noGrp="1"/>
          </p:cNvSpPr>
          <p:nvPr>
            <p:ph type="title"/>
          </p:nvPr>
        </p:nvSpPr>
        <p:spPr>
          <a:xfrm>
            <a:off x="943276" y="712268"/>
            <a:ext cx="10410524" cy="1193533"/>
          </a:xfrm>
        </p:spPr>
        <p:txBody>
          <a:bodyPr>
            <a:normAutofit/>
          </a:bodyPr>
          <a:lstStyle/>
          <a:p>
            <a:r>
              <a:rPr lang="en-US" dirty="0">
                <a:solidFill>
                  <a:srgbClr val="FFFFFF"/>
                </a:solidFill>
              </a:rPr>
              <a:t>June 2021</a:t>
            </a:r>
          </a:p>
        </p:txBody>
      </p:sp>
      <p:sp>
        <p:nvSpPr>
          <p:cNvPr id="13"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4AA802-5E72-4C29-B568-33503FAB763E}"/>
              </a:ext>
            </a:extLst>
          </p:cNvPr>
          <p:cNvSpPr>
            <a:spLocks noGrp="1"/>
          </p:cNvSpPr>
          <p:nvPr>
            <p:ph idx="1"/>
          </p:nvPr>
        </p:nvSpPr>
        <p:spPr>
          <a:xfrm>
            <a:off x="943276" y="2050181"/>
            <a:ext cx="10410524" cy="4126782"/>
          </a:xfrm>
        </p:spPr>
        <p:txBody>
          <a:bodyPr>
            <a:normAutofit/>
          </a:bodyPr>
          <a:lstStyle/>
          <a:p>
            <a:pPr marL="0" indent="0">
              <a:buNone/>
            </a:pPr>
            <a:r>
              <a:rPr lang="en-US" sz="2400">
                <a:solidFill>
                  <a:srgbClr val="FFFFFF"/>
                </a:solidFill>
              </a:rPr>
              <a:t>Britney tells the court conservatorship has been oppressive and restrictive</a:t>
            </a:r>
          </a:p>
          <a:p>
            <a:pPr marL="0" indent="0">
              <a:buNone/>
            </a:pPr>
            <a:endParaRPr lang="en-US" sz="2400">
              <a:solidFill>
                <a:srgbClr val="FFFFFF"/>
              </a:solidFill>
            </a:endParaRPr>
          </a:p>
          <a:p>
            <a:pPr marL="0" indent="0">
              <a:buNone/>
            </a:pPr>
            <a:endParaRPr lang="en-US" sz="2400">
              <a:solidFill>
                <a:srgbClr val="FFFFFF"/>
              </a:solidFill>
            </a:endParaRPr>
          </a:p>
        </p:txBody>
      </p:sp>
    </p:spTree>
    <p:extLst>
      <p:ext uri="{BB962C8B-B14F-4D97-AF65-F5344CB8AC3E}">
        <p14:creationId xmlns:p14="http://schemas.microsoft.com/office/powerpoint/2010/main" val="326574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C40C1AE-5CD4-4909-BAFC-E41A5528F60F}"/>
              </a:ext>
            </a:extLst>
          </p:cNvPr>
          <p:cNvPicPr>
            <a:picLocks noChangeAspect="1"/>
          </p:cNvPicPr>
          <p:nvPr/>
        </p:nvPicPr>
        <p:blipFill rotWithShape="1">
          <a:blip r:embed="rId2">
            <a:alphaModFix amt="35000"/>
          </a:blip>
          <a:srcRect l="5578" r="286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95C15960-289C-416A-B182-66A302BE851F}"/>
              </a:ext>
            </a:extLst>
          </p:cNvPr>
          <p:cNvSpPr>
            <a:spLocks noGrp="1"/>
          </p:cNvSpPr>
          <p:nvPr>
            <p:ph type="title"/>
          </p:nvPr>
        </p:nvSpPr>
        <p:spPr>
          <a:xfrm>
            <a:off x="838200" y="365125"/>
            <a:ext cx="10515600" cy="1325563"/>
          </a:xfrm>
        </p:spPr>
        <p:txBody>
          <a:bodyPr>
            <a:normAutofit/>
          </a:bodyPr>
          <a:lstStyle/>
          <a:p>
            <a:r>
              <a:rPr lang="en-US">
                <a:solidFill>
                  <a:srgbClr val="FFFFFF"/>
                </a:solidFill>
              </a:rPr>
              <a:t>2021</a:t>
            </a:r>
          </a:p>
        </p:txBody>
      </p:sp>
      <p:graphicFrame>
        <p:nvGraphicFramePr>
          <p:cNvPr id="5" name="Content Placeholder 2">
            <a:extLst>
              <a:ext uri="{FF2B5EF4-FFF2-40B4-BE49-F238E27FC236}">
                <a16:creationId xmlns:a16="http://schemas.microsoft.com/office/drawing/2014/main" id="{05865058-3A37-4D4D-A326-D25474CFF0CA}"/>
              </a:ext>
            </a:extLst>
          </p:cNvPr>
          <p:cNvGraphicFramePr>
            <a:graphicFrameLocks noGrp="1"/>
          </p:cNvGraphicFramePr>
          <p:nvPr>
            <p:ph idx="1"/>
            <p:extLst>
              <p:ext uri="{D42A27DB-BD31-4B8C-83A1-F6EECF244321}">
                <p14:modId xmlns:p14="http://schemas.microsoft.com/office/powerpoint/2010/main" val="25795535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30304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2473</Words>
  <Application>Microsoft Office PowerPoint</Application>
  <PresentationFormat>Widescreen</PresentationFormat>
  <Paragraphs>231</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WP TypographicSymbols</vt:lpstr>
      <vt:lpstr>Office Theme</vt:lpstr>
      <vt:lpstr>FREE BRITNEY A Critical Review of Guardianship/Conservatorship</vt:lpstr>
      <vt:lpstr>Guardianship and Conservatorship</vt:lpstr>
      <vt:lpstr>Britney Spears 2007 - 2021</vt:lpstr>
      <vt:lpstr>2009 – 2019</vt:lpstr>
      <vt:lpstr>September 2020</vt:lpstr>
      <vt:lpstr>November 2020</vt:lpstr>
      <vt:lpstr>2021</vt:lpstr>
      <vt:lpstr>June 2021</vt:lpstr>
      <vt:lpstr>2021</vt:lpstr>
      <vt:lpstr>2021</vt:lpstr>
      <vt:lpstr>Brief History of Guardianship Reform</vt:lpstr>
      <vt:lpstr>Wingspread Conference - 1988</vt:lpstr>
      <vt:lpstr>Policy Changes</vt:lpstr>
      <vt:lpstr>Wingspan Conference - 2001</vt:lpstr>
      <vt:lpstr>Third National Guardianship Summit </vt:lpstr>
      <vt:lpstr>4th Summit</vt:lpstr>
      <vt:lpstr>4th Summit</vt:lpstr>
      <vt:lpstr>Six Working Groups</vt:lpstr>
      <vt:lpstr>Issue One – Rights Based Guardianships</vt:lpstr>
      <vt:lpstr>Issue One </vt:lpstr>
      <vt:lpstr>Issue One</vt:lpstr>
      <vt:lpstr>Issue Two Supported Decision Making </vt:lpstr>
      <vt:lpstr>Issue Two </vt:lpstr>
      <vt:lpstr>Issue Two</vt:lpstr>
      <vt:lpstr>Issue Two</vt:lpstr>
      <vt:lpstr>Issue Three Limited Guardianship, Protective Arrangements and Diverting Pipelines</vt:lpstr>
      <vt:lpstr>Issue Three</vt:lpstr>
      <vt:lpstr>Issue Three </vt:lpstr>
      <vt:lpstr>Issue Three</vt:lpstr>
      <vt:lpstr>Issue Four Rethinking Guardianship Monitoring and Addressing Abuse</vt:lpstr>
      <vt:lpstr>Issue Four</vt:lpstr>
      <vt:lpstr>Issue Four</vt:lpstr>
      <vt:lpstr>Issue Five Addressing Fiduciary Responsibilities and Tensions</vt:lpstr>
      <vt:lpstr>Issue Six Guardianship Court Improvement Programs</vt:lpstr>
      <vt:lpstr>Issue Six</vt:lpstr>
      <vt:lpstr>Issue Six</vt:lpstr>
      <vt:lpstr>Colorado has restrictions on when to appoint a guardian or conservator</vt:lpstr>
      <vt:lpstr>Right to Counsel</vt:lpstr>
      <vt:lpstr>Right to counsel of your choice</vt:lpstr>
      <vt:lpstr>Continuing Right to Counsel</vt:lpstr>
      <vt:lpstr>When is a guardian needed?</vt:lpstr>
      <vt:lpstr>Even if a person lacks capacity, is this the least restrictive method of managing their care needs?</vt:lpstr>
      <vt:lpstr>What if the person needs assistance but can make some decisions?</vt:lpstr>
      <vt:lpstr>If guardianship is necessary, can it be limited?</vt:lpstr>
      <vt:lpstr>Intervention without respect is traumatic</vt:lpstr>
      <vt:lpstr>How to make Decisions With Someone Needs Assistance </vt:lpstr>
      <vt:lpstr>How to Make Decisions - continued</vt:lpstr>
      <vt:lpstr>Limited Guardian</vt:lpstr>
      <vt:lpstr>Conservatorship</vt:lpstr>
      <vt:lpstr>Conservatorship Alternatives</vt:lpstr>
      <vt:lpstr>Alternatives to Conservatorship </vt:lpstr>
      <vt:lpstr>Alternative to Conservatorship </vt:lpstr>
      <vt:lpstr>Alternatives to Conservatorship </vt:lpstr>
      <vt:lpstr>Limited Conservator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 Restrictive Alternatives to Guardianship and Conservatorship</dc:title>
  <dc:creator>Catherine Seal</dc:creator>
  <cp:lastModifiedBy>Kimberly Paton</cp:lastModifiedBy>
  <cp:revision>4</cp:revision>
  <cp:lastPrinted>2021-09-17T20:48:26Z</cp:lastPrinted>
  <dcterms:created xsi:type="dcterms:W3CDTF">2021-09-17T20:10:08Z</dcterms:created>
  <dcterms:modified xsi:type="dcterms:W3CDTF">2022-01-20T22:42:06Z</dcterms:modified>
</cp:coreProperties>
</file>